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sldIdLst>
    <p:sldId id="256" r:id="rId4"/>
    <p:sldId id="279" r:id="rId5"/>
    <p:sldId id="293" r:id="rId6"/>
    <p:sldId id="294" r:id="rId7"/>
    <p:sldId id="282" r:id="rId8"/>
    <p:sldId id="280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96" r:id="rId20"/>
    <p:sldId id="295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0"/>
    <a:srgbClr val="002060"/>
    <a:srgbClr val="FF00D8"/>
    <a:srgbClr val="C4FFFF"/>
    <a:srgbClr val="FFC4FF"/>
    <a:srgbClr val="00FF00"/>
    <a:srgbClr val="4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70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E834542C-6CA8-444C-92EF-CD8DB320B1FE}"/>
    <pc:docChg chg="undo custSel addSld delSld modSld sldOrd addSection delSection">
      <pc:chgData name="Tomomasa Fujiwara" userId="773db4682fb361c6" providerId="LiveId" clId="{E834542C-6CA8-444C-92EF-CD8DB320B1FE}" dt="2020-06-11T07:36:07.536" v="5714" actId="947"/>
      <pc:docMkLst>
        <pc:docMk/>
      </pc:docMkLst>
      <pc:sldChg chg="modSp mod">
        <pc:chgData name="Tomomasa Fujiwara" userId="773db4682fb361c6" providerId="LiveId" clId="{E834542C-6CA8-444C-92EF-CD8DB320B1FE}" dt="2020-06-11T02:18:37.925" v="434" actId="947"/>
        <pc:sldMkLst>
          <pc:docMk/>
          <pc:sldMk cId="672867738" sldId="256"/>
        </pc:sldMkLst>
        <pc:spChg chg="mod">
          <ac:chgData name="Tomomasa Fujiwara" userId="773db4682fb361c6" providerId="LiveId" clId="{E834542C-6CA8-444C-92EF-CD8DB320B1FE}" dt="2020-06-11T02:18:37.925" v="434" actId="947"/>
          <ac:spMkLst>
            <pc:docMk/>
            <pc:sldMk cId="672867738" sldId="256"/>
            <ac:spMk id="5" creationId="{059F6DF8-61D3-466C-A231-F3128AB8836F}"/>
          </ac:spMkLst>
        </pc:spChg>
        <pc:spChg chg="mod">
          <ac:chgData name="Tomomasa Fujiwara" userId="773db4682fb361c6" providerId="LiveId" clId="{E834542C-6CA8-444C-92EF-CD8DB320B1FE}" dt="2020-06-11T02:17:59.289" v="432" actId="20577"/>
          <ac:spMkLst>
            <pc:docMk/>
            <pc:sldMk cId="672867738" sldId="256"/>
            <ac:spMk id="6" creationId="{D87667BA-C06F-4F00-B0BE-F11833393073}"/>
          </ac:spMkLst>
        </pc:spChg>
      </pc:sldChg>
      <pc:sldChg chg="addSp modSp new mod">
        <pc:chgData name="Tomomasa Fujiwara" userId="773db4682fb361c6" providerId="LiveId" clId="{E834542C-6CA8-444C-92EF-CD8DB320B1FE}" dt="2020-06-08T21:26:01.183" v="4" actId="1076"/>
        <pc:sldMkLst>
          <pc:docMk/>
          <pc:sldMk cId="3111409327" sldId="259"/>
        </pc:sldMkLst>
        <pc:picChg chg="add mod">
          <ac:chgData name="Tomomasa Fujiwara" userId="773db4682fb361c6" providerId="LiveId" clId="{E834542C-6CA8-444C-92EF-CD8DB320B1FE}" dt="2020-06-08T21:26:01.183" v="4" actId="1076"/>
          <ac:picMkLst>
            <pc:docMk/>
            <pc:sldMk cId="3111409327" sldId="259"/>
            <ac:picMk id="2" creationId="{0AD77554-D35D-4B6F-AA82-3DC60ECF7012}"/>
          </ac:picMkLst>
        </pc:picChg>
      </pc:sldChg>
      <pc:sldChg chg="addSp modSp new mod">
        <pc:chgData name="Tomomasa Fujiwara" userId="773db4682fb361c6" providerId="LiveId" clId="{E834542C-6CA8-444C-92EF-CD8DB320B1FE}" dt="2020-06-09T03:06:18.806" v="310" actId="20577"/>
        <pc:sldMkLst>
          <pc:docMk/>
          <pc:sldMk cId="3472885869" sldId="260"/>
        </pc:sldMkLst>
        <pc:spChg chg="add mod">
          <ac:chgData name="Tomomasa Fujiwara" userId="773db4682fb361c6" providerId="LiveId" clId="{E834542C-6CA8-444C-92EF-CD8DB320B1FE}" dt="2020-06-09T03:06:18.806" v="310" actId="20577"/>
          <ac:spMkLst>
            <pc:docMk/>
            <pc:sldMk cId="3472885869" sldId="260"/>
            <ac:spMk id="3" creationId="{8DB6D2A8-7670-442B-8FFF-FF769C333916}"/>
          </ac:spMkLst>
        </pc:spChg>
        <pc:picChg chg="add mod">
          <ac:chgData name="Tomomasa Fujiwara" userId="773db4682fb361c6" providerId="LiveId" clId="{E834542C-6CA8-444C-92EF-CD8DB320B1FE}" dt="2020-06-09T02:53:23.189" v="7" actId="1076"/>
          <ac:picMkLst>
            <pc:docMk/>
            <pc:sldMk cId="3472885869" sldId="260"/>
            <ac:picMk id="2" creationId="{A467F2AC-8F60-4A2C-9A0A-88740B4BEE25}"/>
          </ac:picMkLst>
        </pc:picChg>
      </pc:sldChg>
      <pc:sldChg chg="addSp modSp new mod">
        <pc:chgData name="Tomomasa Fujiwara" userId="773db4682fb361c6" providerId="LiveId" clId="{E834542C-6CA8-444C-92EF-CD8DB320B1FE}" dt="2020-06-09T10:27:24.712" v="315" actId="1076"/>
        <pc:sldMkLst>
          <pc:docMk/>
          <pc:sldMk cId="517268791" sldId="261"/>
        </pc:sldMkLst>
        <pc:picChg chg="add mod">
          <ac:chgData name="Tomomasa Fujiwara" userId="773db4682fb361c6" providerId="LiveId" clId="{E834542C-6CA8-444C-92EF-CD8DB320B1FE}" dt="2020-06-09T10:27:24.712" v="315" actId="1076"/>
          <ac:picMkLst>
            <pc:docMk/>
            <pc:sldMk cId="517268791" sldId="261"/>
            <ac:picMk id="2" creationId="{10E550F3-2095-4667-9F02-64DA7F379D7F}"/>
          </ac:picMkLst>
        </pc:picChg>
      </pc:sldChg>
      <pc:sldChg chg="addSp modSp new mod">
        <pc:chgData name="Tomomasa Fujiwara" userId="773db4682fb361c6" providerId="LiveId" clId="{E834542C-6CA8-444C-92EF-CD8DB320B1FE}" dt="2020-06-09T10:27:39.351" v="320" actId="1076"/>
        <pc:sldMkLst>
          <pc:docMk/>
          <pc:sldMk cId="2536737653" sldId="262"/>
        </pc:sldMkLst>
        <pc:picChg chg="add mod">
          <ac:chgData name="Tomomasa Fujiwara" userId="773db4682fb361c6" providerId="LiveId" clId="{E834542C-6CA8-444C-92EF-CD8DB320B1FE}" dt="2020-06-09T10:27:39.351" v="320" actId="1076"/>
          <ac:picMkLst>
            <pc:docMk/>
            <pc:sldMk cId="2536737653" sldId="262"/>
            <ac:picMk id="2" creationId="{49953F76-01DD-4F75-9C9F-811EEC6C0FF8}"/>
          </ac:picMkLst>
        </pc:picChg>
      </pc:sldChg>
      <pc:sldChg chg="addSp modSp new mod">
        <pc:chgData name="Tomomasa Fujiwara" userId="773db4682fb361c6" providerId="LiveId" clId="{E834542C-6CA8-444C-92EF-CD8DB320B1FE}" dt="2020-06-10T09:11:37.093" v="329" actId="1076"/>
        <pc:sldMkLst>
          <pc:docMk/>
          <pc:sldMk cId="1818606363" sldId="263"/>
        </pc:sldMkLst>
        <pc:picChg chg="add mod">
          <ac:chgData name="Tomomasa Fujiwara" userId="773db4682fb361c6" providerId="LiveId" clId="{E834542C-6CA8-444C-92EF-CD8DB320B1FE}" dt="2020-06-10T09:11:37.093" v="329" actId="1076"/>
          <ac:picMkLst>
            <pc:docMk/>
            <pc:sldMk cId="1818606363" sldId="263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1:57.067" v="333" actId="14826"/>
        <pc:sldMkLst>
          <pc:docMk/>
          <pc:sldMk cId="553040458" sldId="264"/>
        </pc:sldMkLst>
        <pc:picChg chg="mod">
          <ac:chgData name="Tomomasa Fujiwara" userId="773db4682fb361c6" providerId="LiveId" clId="{E834542C-6CA8-444C-92EF-CD8DB320B1FE}" dt="2020-06-10T09:11:57.067" v="333" actId="14826"/>
          <ac:picMkLst>
            <pc:docMk/>
            <pc:sldMk cId="553040458" sldId="264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2:05.149" v="334" actId="14826"/>
        <pc:sldMkLst>
          <pc:docMk/>
          <pc:sldMk cId="2847906747" sldId="265"/>
        </pc:sldMkLst>
        <pc:picChg chg="mod">
          <ac:chgData name="Tomomasa Fujiwara" userId="773db4682fb361c6" providerId="LiveId" clId="{E834542C-6CA8-444C-92EF-CD8DB320B1FE}" dt="2020-06-10T09:12:05.149" v="334" actId="14826"/>
          <ac:picMkLst>
            <pc:docMk/>
            <pc:sldMk cId="2847906747" sldId="265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2:13.987" v="335" actId="14826"/>
        <pc:sldMkLst>
          <pc:docMk/>
          <pc:sldMk cId="291786137" sldId="266"/>
        </pc:sldMkLst>
        <pc:picChg chg="mod">
          <ac:chgData name="Tomomasa Fujiwara" userId="773db4682fb361c6" providerId="LiveId" clId="{E834542C-6CA8-444C-92EF-CD8DB320B1FE}" dt="2020-06-10T09:12:13.987" v="335" actId="14826"/>
          <ac:picMkLst>
            <pc:docMk/>
            <pc:sldMk cId="291786137" sldId="266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2:47.389" v="336" actId="14826"/>
        <pc:sldMkLst>
          <pc:docMk/>
          <pc:sldMk cId="1202932718" sldId="267"/>
        </pc:sldMkLst>
        <pc:picChg chg="mod">
          <ac:chgData name="Tomomasa Fujiwara" userId="773db4682fb361c6" providerId="LiveId" clId="{E834542C-6CA8-444C-92EF-CD8DB320B1FE}" dt="2020-06-10T09:12:47.389" v="336" actId="14826"/>
          <ac:picMkLst>
            <pc:docMk/>
            <pc:sldMk cId="1202932718" sldId="267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2:55.730" v="337" actId="14826"/>
        <pc:sldMkLst>
          <pc:docMk/>
          <pc:sldMk cId="2523560886" sldId="268"/>
        </pc:sldMkLst>
        <pc:picChg chg="mod">
          <ac:chgData name="Tomomasa Fujiwara" userId="773db4682fb361c6" providerId="LiveId" clId="{E834542C-6CA8-444C-92EF-CD8DB320B1FE}" dt="2020-06-10T09:12:55.730" v="337" actId="14826"/>
          <ac:picMkLst>
            <pc:docMk/>
            <pc:sldMk cId="2523560886" sldId="268"/>
            <ac:picMk id="2" creationId="{4EAF4E11-37FE-4985-915F-F53B43EF2CEA}"/>
          </ac:picMkLst>
        </pc:picChg>
      </pc:sldChg>
      <pc:sldChg chg="modSp add mod">
        <pc:chgData name="Tomomasa Fujiwara" userId="773db4682fb361c6" providerId="LiveId" clId="{E834542C-6CA8-444C-92EF-CD8DB320B1FE}" dt="2020-06-10T09:13:06.129" v="338" actId="14826"/>
        <pc:sldMkLst>
          <pc:docMk/>
          <pc:sldMk cId="873247218" sldId="269"/>
        </pc:sldMkLst>
        <pc:picChg chg="mod">
          <ac:chgData name="Tomomasa Fujiwara" userId="773db4682fb361c6" providerId="LiveId" clId="{E834542C-6CA8-444C-92EF-CD8DB320B1FE}" dt="2020-06-10T09:13:06.129" v="338" actId="14826"/>
          <ac:picMkLst>
            <pc:docMk/>
            <pc:sldMk cId="873247218" sldId="269"/>
            <ac:picMk id="2" creationId="{4EAF4E11-37FE-4985-915F-F53B43EF2CEA}"/>
          </ac:picMkLst>
        </pc:picChg>
      </pc:sldChg>
      <pc:sldChg chg="addSp modSp new mod">
        <pc:chgData name="Tomomasa Fujiwara" userId="773db4682fb361c6" providerId="LiveId" clId="{E834542C-6CA8-444C-92EF-CD8DB320B1FE}" dt="2020-06-10T12:25:34.020" v="342" actId="14100"/>
        <pc:sldMkLst>
          <pc:docMk/>
          <pc:sldMk cId="3484683468" sldId="270"/>
        </pc:sldMkLst>
        <pc:picChg chg="add mod">
          <ac:chgData name="Tomomasa Fujiwara" userId="773db4682fb361c6" providerId="LiveId" clId="{E834542C-6CA8-444C-92EF-CD8DB320B1FE}" dt="2020-06-10T12:25:34.020" v="342" actId="14100"/>
          <ac:picMkLst>
            <pc:docMk/>
            <pc:sldMk cId="3484683468" sldId="270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01.529" v="346" actId="14826"/>
        <pc:sldMkLst>
          <pc:docMk/>
          <pc:sldMk cId="246343116" sldId="271"/>
        </pc:sldMkLst>
        <pc:picChg chg="mod">
          <ac:chgData name="Tomomasa Fujiwara" userId="773db4682fb361c6" providerId="LiveId" clId="{E834542C-6CA8-444C-92EF-CD8DB320B1FE}" dt="2020-06-10T12:26:01.529" v="346" actId="14826"/>
          <ac:picMkLst>
            <pc:docMk/>
            <pc:sldMk cId="246343116" sldId="271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10.311" v="347" actId="14826"/>
        <pc:sldMkLst>
          <pc:docMk/>
          <pc:sldMk cId="294355500" sldId="272"/>
        </pc:sldMkLst>
        <pc:picChg chg="mod">
          <ac:chgData name="Tomomasa Fujiwara" userId="773db4682fb361c6" providerId="LiveId" clId="{E834542C-6CA8-444C-92EF-CD8DB320B1FE}" dt="2020-06-10T12:26:10.311" v="347" actId="14826"/>
          <ac:picMkLst>
            <pc:docMk/>
            <pc:sldMk cId="294355500" sldId="272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17.847" v="348" actId="14826"/>
        <pc:sldMkLst>
          <pc:docMk/>
          <pc:sldMk cId="125780764" sldId="273"/>
        </pc:sldMkLst>
        <pc:picChg chg="mod">
          <ac:chgData name="Tomomasa Fujiwara" userId="773db4682fb361c6" providerId="LiveId" clId="{E834542C-6CA8-444C-92EF-CD8DB320B1FE}" dt="2020-06-10T12:26:17.847" v="348" actId="14826"/>
          <ac:picMkLst>
            <pc:docMk/>
            <pc:sldMk cId="125780764" sldId="273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32.447" v="349" actId="14826"/>
        <pc:sldMkLst>
          <pc:docMk/>
          <pc:sldMk cId="3183775565" sldId="274"/>
        </pc:sldMkLst>
        <pc:picChg chg="mod">
          <ac:chgData name="Tomomasa Fujiwara" userId="773db4682fb361c6" providerId="LiveId" clId="{E834542C-6CA8-444C-92EF-CD8DB320B1FE}" dt="2020-06-10T12:26:32.447" v="349" actId="14826"/>
          <ac:picMkLst>
            <pc:docMk/>
            <pc:sldMk cId="3183775565" sldId="274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46.363" v="350" actId="14826"/>
        <pc:sldMkLst>
          <pc:docMk/>
          <pc:sldMk cId="2294906477" sldId="275"/>
        </pc:sldMkLst>
        <pc:picChg chg="mod">
          <ac:chgData name="Tomomasa Fujiwara" userId="773db4682fb361c6" providerId="LiveId" clId="{E834542C-6CA8-444C-92EF-CD8DB320B1FE}" dt="2020-06-10T12:26:46.363" v="350" actId="14826"/>
          <ac:picMkLst>
            <pc:docMk/>
            <pc:sldMk cId="2294906477" sldId="275"/>
            <ac:picMk id="2" creationId="{44B2C8EB-7C81-48CA-A3D2-75135D96E05E}"/>
          </ac:picMkLst>
        </pc:picChg>
      </pc:sldChg>
      <pc:sldChg chg="modSp add mod">
        <pc:chgData name="Tomomasa Fujiwara" userId="773db4682fb361c6" providerId="LiveId" clId="{E834542C-6CA8-444C-92EF-CD8DB320B1FE}" dt="2020-06-10T12:26:56.969" v="351" actId="14826"/>
        <pc:sldMkLst>
          <pc:docMk/>
          <pc:sldMk cId="3370743651" sldId="276"/>
        </pc:sldMkLst>
        <pc:picChg chg="mod">
          <ac:chgData name="Tomomasa Fujiwara" userId="773db4682fb361c6" providerId="LiveId" clId="{E834542C-6CA8-444C-92EF-CD8DB320B1FE}" dt="2020-06-10T12:26:56.969" v="351" actId="14826"/>
          <ac:picMkLst>
            <pc:docMk/>
            <pc:sldMk cId="3370743651" sldId="276"/>
            <ac:picMk id="2" creationId="{44B2C8EB-7C81-48CA-A3D2-75135D96E05E}"/>
          </ac:picMkLst>
        </pc:picChg>
      </pc:sldChg>
      <pc:sldChg chg="addSp modSp new mod">
        <pc:chgData name="Tomomasa Fujiwara" userId="773db4682fb361c6" providerId="LiveId" clId="{E834542C-6CA8-444C-92EF-CD8DB320B1FE}" dt="2020-06-10T14:28:48.965" v="363" actId="1076"/>
        <pc:sldMkLst>
          <pc:docMk/>
          <pc:sldMk cId="1933415448" sldId="277"/>
        </pc:sldMkLst>
        <pc:picChg chg="add mod">
          <ac:chgData name="Tomomasa Fujiwara" userId="773db4682fb361c6" providerId="LiveId" clId="{E834542C-6CA8-444C-92EF-CD8DB320B1FE}" dt="2020-06-10T14:28:48.965" v="363" actId="1076"/>
          <ac:picMkLst>
            <pc:docMk/>
            <pc:sldMk cId="1933415448" sldId="277"/>
            <ac:picMk id="2" creationId="{81D43D7F-646D-4BC7-9C6B-9D391FCFBBF1}"/>
          </ac:picMkLst>
        </pc:picChg>
      </pc:sldChg>
      <pc:sldChg chg="modSp add mod">
        <pc:chgData name="Tomomasa Fujiwara" userId="773db4682fb361c6" providerId="LiveId" clId="{E834542C-6CA8-444C-92EF-CD8DB320B1FE}" dt="2020-06-10T14:28:44.168" v="362" actId="1076"/>
        <pc:sldMkLst>
          <pc:docMk/>
          <pc:sldMk cId="1474388240" sldId="278"/>
        </pc:sldMkLst>
        <pc:picChg chg="mod">
          <ac:chgData name="Tomomasa Fujiwara" userId="773db4682fb361c6" providerId="LiveId" clId="{E834542C-6CA8-444C-92EF-CD8DB320B1FE}" dt="2020-06-10T14:28:44.168" v="362" actId="1076"/>
          <ac:picMkLst>
            <pc:docMk/>
            <pc:sldMk cId="1474388240" sldId="278"/>
            <ac:picMk id="2" creationId="{81D43D7F-646D-4BC7-9C6B-9D391FCFBBF1}"/>
          </ac:picMkLst>
        </pc:picChg>
      </pc:sldChg>
      <pc:sldChg chg="addSp delSp modSp new mod">
        <pc:chgData name="Tomomasa Fujiwara" userId="773db4682fb361c6" providerId="LiveId" clId="{E834542C-6CA8-444C-92EF-CD8DB320B1FE}" dt="2020-06-11T06:26:28.782" v="4533" actId="1076"/>
        <pc:sldMkLst>
          <pc:docMk/>
          <pc:sldMk cId="3614833373" sldId="279"/>
        </pc:sldMkLst>
        <pc:spChg chg="mod">
          <ac:chgData name="Tomomasa Fujiwara" userId="773db4682fb361c6" providerId="LiveId" clId="{E834542C-6CA8-444C-92EF-CD8DB320B1FE}" dt="2020-06-11T02:19:04.872" v="462" actId="20577"/>
          <ac:spMkLst>
            <pc:docMk/>
            <pc:sldMk cId="3614833373" sldId="279"/>
            <ac:spMk id="2" creationId="{E6DCDC08-C9FE-470C-9856-2464F14F8B2E}"/>
          </ac:spMkLst>
        </pc:spChg>
        <pc:spChg chg="mod">
          <ac:chgData name="Tomomasa Fujiwara" userId="773db4682fb361c6" providerId="LiveId" clId="{E834542C-6CA8-444C-92EF-CD8DB320B1FE}" dt="2020-06-11T03:45:37.570" v="1267" actId="20577"/>
          <ac:spMkLst>
            <pc:docMk/>
            <pc:sldMk cId="3614833373" sldId="279"/>
            <ac:spMk id="3" creationId="{CDFD7735-0A46-4F14-975C-7D80361C72F2}"/>
          </ac:spMkLst>
        </pc:spChg>
        <pc:spChg chg="add del mod">
          <ac:chgData name="Tomomasa Fujiwara" userId="773db4682fb361c6" providerId="LiveId" clId="{E834542C-6CA8-444C-92EF-CD8DB320B1FE}" dt="2020-06-11T03:45:11.149" v="1249"/>
          <ac:spMkLst>
            <pc:docMk/>
            <pc:sldMk cId="3614833373" sldId="279"/>
            <ac:spMk id="4" creationId="{8952F854-D259-4396-ADF8-DC6BE4B05EEF}"/>
          </ac:spMkLst>
        </pc:spChg>
        <pc:spChg chg="add del mod">
          <ac:chgData name="Tomomasa Fujiwara" userId="773db4682fb361c6" providerId="LiveId" clId="{E834542C-6CA8-444C-92EF-CD8DB320B1FE}" dt="2020-06-11T03:45:11.149" v="1249"/>
          <ac:spMkLst>
            <pc:docMk/>
            <pc:sldMk cId="3614833373" sldId="279"/>
            <ac:spMk id="5" creationId="{AD81F1B6-629C-4C5A-96AA-B8F19B37D9DB}"/>
          </ac:spMkLst>
        </pc:spChg>
        <pc:spChg chg="add del mod">
          <ac:chgData name="Tomomasa Fujiwara" userId="773db4682fb361c6" providerId="LiveId" clId="{E834542C-6CA8-444C-92EF-CD8DB320B1FE}" dt="2020-06-11T03:45:11.149" v="1249"/>
          <ac:spMkLst>
            <pc:docMk/>
            <pc:sldMk cId="3614833373" sldId="279"/>
            <ac:spMk id="6" creationId="{C94EF8F9-C513-45E0-A588-4FF3461D1153}"/>
          </ac:spMkLst>
        </pc:spChg>
        <pc:spChg chg="add del mod">
          <ac:chgData name="Tomomasa Fujiwara" userId="773db4682fb361c6" providerId="LiveId" clId="{E834542C-6CA8-444C-92EF-CD8DB320B1FE}" dt="2020-06-11T03:45:11.149" v="1249"/>
          <ac:spMkLst>
            <pc:docMk/>
            <pc:sldMk cId="3614833373" sldId="279"/>
            <ac:spMk id="9" creationId="{DB621972-F82C-4203-9E06-2A5CE9BE379C}"/>
          </ac:spMkLst>
        </pc:spChg>
        <pc:spChg chg="add del mod">
          <ac:chgData name="Tomomasa Fujiwara" userId="773db4682fb361c6" providerId="LiveId" clId="{E834542C-6CA8-444C-92EF-CD8DB320B1FE}" dt="2020-06-11T03:45:11.149" v="1249"/>
          <ac:spMkLst>
            <pc:docMk/>
            <pc:sldMk cId="3614833373" sldId="279"/>
            <ac:spMk id="11" creationId="{15829358-1A1F-479A-B691-8C02BB6E358F}"/>
          </ac:spMkLst>
        </pc:spChg>
        <pc:spChg chg="add mod">
          <ac:chgData name="Tomomasa Fujiwara" userId="773db4682fb361c6" providerId="LiveId" clId="{E834542C-6CA8-444C-92EF-CD8DB320B1FE}" dt="2020-06-11T06:26:24.106" v="4532" actId="1076"/>
          <ac:spMkLst>
            <pc:docMk/>
            <pc:sldMk cId="3614833373" sldId="279"/>
            <ac:spMk id="15" creationId="{88310786-AF8C-49FF-8ECC-680A3DED38A6}"/>
          </ac:spMkLst>
        </pc:spChg>
        <pc:spChg chg="add mod">
          <ac:chgData name="Tomomasa Fujiwara" userId="773db4682fb361c6" providerId="LiveId" clId="{E834542C-6CA8-444C-92EF-CD8DB320B1FE}" dt="2020-06-11T06:26:28.782" v="4533" actId="1076"/>
          <ac:spMkLst>
            <pc:docMk/>
            <pc:sldMk cId="3614833373" sldId="279"/>
            <ac:spMk id="16" creationId="{733D258D-CE95-47D2-A5CA-49289BABCF83}"/>
          </ac:spMkLst>
        </pc:spChg>
        <pc:picChg chg="add mod">
          <ac:chgData name="Tomomasa Fujiwara" userId="773db4682fb361c6" providerId="LiveId" clId="{E834542C-6CA8-444C-92EF-CD8DB320B1FE}" dt="2020-06-11T03:45:32.238" v="1255" actId="1076"/>
          <ac:picMkLst>
            <pc:docMk/>
            <pc:sldMk cId="3614833373" sldId="279"/>
            <ac:picMk id="12" creationId="{8A6A2284-D57A-4C72-8437-47AC717278B5}"/>
          </ac:picMkLst>
        </pc:picChg>
        <pc:picChg chg="add mod">
          <ac:chgData name="Tomomasa Fujiwara" userId="773db4682fb361c6" providerId="LiveId" clId="{E834542C-6CA8-444C-92EF-CD8DB320B1FE}" dt="2020-06-11T04:58:38.734" v="4113" actId="692"/>
          <ac:picMkLst>
            <pc:docMk/>
            <pc:sldMk cId="3614833373" sldId="279"/>
            <ac:picMk id="14" creationId="{BE55BA68-D162-4457-8D54-865AD96C0BBD}"/>
          </ac:picMkLst>
        </pc:picChg>
        <pc:cxnChg chg="add del mod">
          <ac:chgData name="Tomomasa Fujiwara" userId="773db4682fb361c6" providerId="LiveId" clId="{E834542C-6CA8-444C-92EF-CD8DB320B1FE}" dt="2020-06-11T03:45:11.149" v="1249"/>
          <ac:cxnSpMkLst>
            <pc:docMk/>
            <pc:sldMk cId="3614833373" sldId="279"/>
            <ac:cxnSpMk id="7" creationId="{E8497EA9-1C67-47DB-9B27-BD3A9B8D53E4}"/>
          </ac:cxnSpMkLst>
        </pc:cxnChg>
        <pc:cxnChg chg="add del mod">
          <ac:chgData name="Tomomasa Fujiwara" userId="773db4682fb361c6" providerId="LiveId" clId="{E834542C-6CA8-444C-92EF-CD8DB320B1FE}" dt="2020-06-11T03:45:11.149" v="1249"/>
          <ac:cxnSpMkLst>
            <pc:docMk/>
            <pc:sldMk cId="3614833373" sldId="279"/>
            <ac:cxnSpMk id="8" creationId="{BE2EB2CE-A054-41E7-84AF-820B35AE8BBC}"/>
          </ac:cxnSpMkLst>
        </pc:cxnChg>
        <pc:cxnChg chg="add del mod">
          <ac:chgData name="Tomomasa Fujiwara" userId="773db4682fb361c6" providerId="LiveId" clId="{E834542C-6CA8-444C-92EF-CD8DB320B1FE}" dt="2020-06-11T03:45:11.149" v="1249"/>
          <ac:cxnSpMkLst>
            <pc:docMk/>
            <pc:sldMk cId="3614833373" sldId="279"/>
            <ac:cxnSpMk id="10" creationId="{FA4813A5-3BF3-4881-B7F8-BFF1660836B8}"/>
          </ac:cxnSpMkLst>
        </pc:cxnChg>
      </pc:sldChg>
      <pc:sldChg chg="addSp modSp new mod">
        <pc:chgData name="Tomomasa Fujiwara" userId="773db4682fb361c6" providerId="LiveId" clId="{E834542C-6CA8-444C-92EF-CD8DB320B1FE}" dt="2020-06-11T04:07:32.823" v="2300" actId="20577"/>
        <pc:sldMkLst>
          <pc:docMk/>
          <pc:sldMk cId="2746471056" sldId="280"/>
        </pc:sldMkLst>
        <pc:spChg chg="mod">
          <ac:chgData name="Tomomasa Fujiwara" userId="773db4682fb361c6" providerId="LiveId" clId="{E834542C-6CA8-444C-92EF-CD8DB320B1FE}" dt="2020-06-11T02:20:35.569" v="583" actId="20577"/>
          <ac:spMkLst>
            <pc:docMk/>
            <pc:sldMk cId="2746471056" sldId="280"/>
            <ac:spMk id="2" creationId="{1D101E25-6736-40A5-B0F3-C9C792E2FC1B}"/>
          </ac:spMkLst>
        </pc:spChg>
        <pc:spChg chg="mod">
          <ac:chgData name="Tomomasa Fujiwara" userId="773db4682fb361c6" providerId="LiveId" clId="{E834542C-6CA8-444C-92EF-CD8DB320B1FE}" dt="2020-06-11T04:07:32.823" v="2300" actId="20577"/>
          <ac:spMkLst>
            <pc:docMk/>
            <pc:sldMk cId="2746471056" sldId="280"/>
            <ac:spMk id="3" creationId="{BD9E654E-0A27-483F-8CA1-10C60C0E17E3}"/>
          </ac:spMkLst>
        </pc:spChg>
        <pc:picChg chg="add mod">
          <ac:chgData name="Tomomasa Fujiwara" userId="773db4682fb361c6" providerId="LiveId" clId="{E834542C-6CA8-444C-92EF-CD8DB320B1FE}" dt="2020-06-11T04:06:18.389" v="2199"/>
          <ac:picMkLst>
            <pc:docMk/>
            <pc:sldMk cId="2746471056" sldId="280"/>
            <ac:picMk id="4" creationId="{B69C402F-2FEA-4FA8-A7A9-A8A03DC827B9}"/>
          </ac:picMkLst>
        </pc:picChg>
      </pc:sldChg>
      <pc:sldChg chg="modSp new mod">
        <pc:chgData name="Tomomasa Fujiwara" userId="773db4682fb361c6" providerId="LiveId" clId="{E834542C-6CA8-444C-92EF-CD8DB320B1FE}" dt="2020-06-11T04:41:26.935" v="4106" actId="20577"/>
        <pc:sldMkLst>
          <pc:docMk/>
          <pc:sldMk cId="4055083736" sldId="281"/>
        </pc:sldMkLst>
        <pc:spChg chg="mod">
          <ac:chgData name="Tomomasa Fujiwara" userId="773db4682fb361c6" providerId="LiveId" clId="{E834542C-6CA8-444C-92EF-CD8DB320B1FE}" dt="2020-06-11T02:21:08.131" v="610" actId="20577"/>
          <ac:spMkLst>
            <pc:docMk/>
            <pc:sldMk cId="4055083736" sldId="281"/>
            <ac:spMk id="2" creationId="{CA1F73CD-D30C-494D-901D-5BDBD4721C98}"/>
          </ac:spMkLst>
        </pc:spChg>
        <pc:spChg chg="mod">
          <ac:chgData name="Tomomasa Fujiwara" userId="773db4682fb361c6" providerId="LiveId" clId="{E834542C-6CA8-444C-92EF-CD8DB320B1FE}" dt="2020-06-11T04:41:26.935" v="4106" actId="20577"/>
          <ac:spMkLst>
            <pc:docMk/>
            <pc:sldMk cId="4055083736" sldId="281"/>
            <ac:spMk id="3" creationId="{A8C3A544-3443-489B-9C12-5453AAC60D39}"/>
          </ac:spMkLst>
        </pc:spChg>
      </pc:sldChg>
      <pc:sldChg chg="addSp modSp new mod ord">
        <pc:chgData name="Tomomasa Fujiwara" userId="773db4682fb361c6" providerId="LiveId" clId="{E834542C-6CA8-444C-92EF-CD8DB320B1FE}" dt="2020-06-11T07:20:29.271" v="5660" actId="1038"/>
        <pc:sldMkLst>
          <pc:docMk/>
          <pc:sldMk cId="4128526680" sldId="282"/>
        </pc:sldMkLst>
        <pc:spChg chg="mod">
          <ac:chgData name="Tomomasa Fujiwara" userId="773db4682fb361c6" providerId="LiveId" clId="{E834542C-6CA8-444C-92EF-CD8DB320B1FE}" dt="2020-06-11T04:04:19.669" v="2141"/>
          <ac:spMkLst>
            <pc:docMk/>
            <pc:sldMk cId="4128526680" sldId="282"/>
            <ac:spMk id="2" creationId="{DDC210EE-C946-4B14-AEA3-E0E501C47319}"/>
          </ac:spMkLst>
        </pc:spChg>
        <pc:spChg chg="mod">
          <ac:chgData name="Tomomasa Fujiwara" userId="773db4682fb361c6" providerId="LiveId" clId="{E834542C-6CA8-444C-92EF-CD8DB320B1FE}" dt="2020-06-11T04:05:58.435" v="2194" actId="20577"/>
          <ac:spMkLst>
            <pc:docMk/>
            <pc:sldMk cId="4128526680" sldId="282"/>
            <ac:spMk id="3" creationId="{87274A8D-F1E7-4A68-9B0B-92BA9A15686D}"/>
          </ac:spMkLst>
        </pc:spChg>
        <pc:spChg chg="add mod">
          <ac:chgData name="Tomomasa Fujiwara" userId="773db4682fb361c6" providerId="LiveId" clId="{E834542C-6CA8-444C-92EF-CD8DB320B1FE}" dt="2020-06-11T04:09:30.857" v="2404" actId="947"/>
          <ac:spMkLst>
            <pc:docMk/>
            <pc:sldMk cId="4128526680" sldId="282"/>
            <ac:spMk id="7" creationId="{373110C9-CA43-4BC1-A96A-412441530AC7}"/>
          </ac:spMkLst>
        </pc:spChg>
        <pc:graphicFrameChg chg="add mod modGraphic">
          <ac:chgData name="Tomomasa Fujiwara" userId="773db4682fb361c6" providerId="LiveId" clId="{E834542C-6CA8-444C-92EF-CD8DB320B1FE}" dt="2020-06-11T07:20:29.271" v="5660" actId="1038"/>
          <ac:graphicFrameMkLst>
            <pc:docMk/>
            <pc:sldMk cId="4128526680" sldId="282"/>
            <ac:graphicFrameMk id="8" creationId="{DBD10A70-44EA-47CD-92BC-DA8BFBD1855E}"/>
          </ac:graphicFrameMkLst>
        </pc:graphicFrameChg>
        <pc:picChg chg="add mod">
          <ac:chgData name="Tomomasa Fujiwara" userId="773db4682fb361c6" providerId="LiveId" clId="{E834542C-6CA8-444C-92EF-CD8DB320B1FE}" dt="2020-06-11T04:05:24.225" v="2189" actId="1038"/>
          <ac:picMkLst>
            <pc:docMk/>
            <pc:sldMk cId="4128526680" sldId="282"/>
            <ac:picMk id="4" creationId="{1A4BA527-ED65-474E-97D7-4CA7F0348DFE}"/>
          </ac:picMkLst>
        </pc:picChg>
        <pc:cxnChg chg="add mod">
          <ac:chgData name="Tomomasa Fujiwara" userId="773db4682fb361c6" providerId="LiveId" clId="{E834542C-6CA8-444C-92EF-CD8DB320B1FE}" dt="2020-06-11T04:08:35.278" v="2316" actId="692"/>
          <ac:cxnSpMkLst>
            <pc:docMk/>
            <pc:sldMk cId="4128526680" sldId="282"/>
            <ac:cxnSpMk id="5" creationId="{3E9BE0E0-3863-4B02-830F-474AC7F8F591}"/>
          </ac:cxnSpMkLst>
        </pc:cxnChg>
      </pc:sldChg>
      <pc:sldChg chg="addSp delSp modSp new mod">
        <pc:chgData name="Tomomasa Fujiwara" userId="773db4682fb361c6" providerId="LiveId" clId="{E834542C-6CA8-444C-92EF-CD8DB320B1FE}" dt="2020-06-11T04:20:57.028" v="2787" actId="1076"/>
        <pc:sldMkLst>
          <pc:docMk/>
          <pc:sldMk cId="2748633088" sldId="283"/>
        </pc:sldMkLst>
        <pc:spChg chg="mod">
          <ac:chgData name="Tomomasa Fujiwara" userId="773db4682fb361c6" providerId="LiveId" clId="{E834542C-6CA8-444C-92EF-CD8DB320B1FE}" dt="2020-06-11T04:10:20.201" v="2408"/>
          <ac:spMkLst>
            <pc:docMk/>
            <pc:sldMk cId="2748633088" sldId="283"/>
            <ac:spMk id="2" creationId="{D96E7DC6-4455-4542-9D2E-96E617B44B68}"/>
          </ac:spMkLst>
        </pc:spChg>
        <pc:spChg chg="add del mod">
          <ac:chgData name="Tomomasa Fujiwara" userId="773db4682fb361c6" providerId="LiveId" clId="{E834542C-6CA8-444C-92EF-CD8DB320B1FE}" dt="2020-06-11T04:10:31.335" v="2410"/>
          <ac:spMkLst>
            <pc:docMk/>
            <pc:sldMk cId="2748633088" sldId="283"/>
            <ac:spMk id="4" creationId="{012E6105-1A29-4DB2-8E5B-4885CE9C555D}"/>
          </ac:spMkLst>
        </pc:spChg>
        <pc:spChg chg="add mod">
          <ac:chgData name="Tomomasa Fujiwara" userId="773db4682fb361c6" providerId="LiveId" clId="{E834542C-6CA8-444C-92EF-CD8DB320B1FE}" dt="2020-06-11T04:15:16.193" v="2594" actId="20577"/>
          <ac:spMkLst>
            <pc:docMk/>
            <pc:sldMk cId="2748633088" sldId="283"/>
            <ac:spMk id="5" creationId="{E8ACDD0C-538B-4A5B-AD63-725D39EB32C1}"/>
          </ac:spMkLst>
        </pc:spChg>
        <pc:spChg chg="add mod">
          <ac:chgData name="Tomomasa Fujiwara" userId="773db4682fb361c6" providerId="LiveId" clId="{E834542C-6CA8-444C-92EF-CD8DB320B1FE}" dt="2020-06-11T04:11:23.451" v="2422" actId="692"/>
          <ac:spMkLst>
            <pc:docMk/>
            <pc:sldMk cId="2748633088" sldId="283"/>
            <ac:spMk id="6" creationId="{80EB07D5-2617-4C66-8194-D072345AEDEC}"/>
          </ac:spMkLst>
        </pc:spChg>
        <pc:spChg chg="add mod">
          <ac:chgData name="Tomomasa Fujiwara" userId="773db4682fb361c6" providerId="LiveId" clId="{E834542C-6CA8-444C-92EF-CD8DB320B1FE}" dt="2020-06-11T04:13:07.032" v="2454" actId="1076"/>
          <ac:spMkLst>
            <pc:docMk/>
            <pc:sldMk cId="2748633088" sldId="283"/>
            <ac:spMk id="7" creationId="{58E4FD84-76E9-4BD0-B37F-429F55FB6F3D}"/>
          </ac:spMkLst>
        </pc:spChg>
        <pc:spChg chg="add mod">
          <ac:chgData name="Tomomasa Fujiwara" userId="773db4682fb361c6" providerId="LiveId" clId="{E834542C-6CA8-444C-92EF-CD8DB320B1FE}" dt="2020-06-11T04:13:03.087" v="2453" actId="1076"/>
          <ac:spMkLst>
            <pc:docMk/>
            <pc:sldMk cId="2748633088" sldId="283"/>
            <ac:spMk id="8" creationId="{DBE1D1A1-4691-4C70-960F-6B3C75D9E377}"/>
          </ac:spMkLst>
        </pc:spChg>
        <pc:spChg chg="add mod">
          <ac:chgData name="Tomomasa Fujiwara" userId="773db4682fb361c6" providerId="LiveId" clId="{E834542C-6CA8-444C-92EF-CD8DB320B1FE}" dt="2020-06-11T04:13:32.788" v="2494" actId="1076"/>
          <ac:spMkLst>
            <pc:docMk/>
            <pc:sldMk cId="2748633088" sldId="283"/>
            <ac:spMk id="9" creationId="{4BAB8C55-B537-41DF-B7B1-6AC70B1A026A}"/>
          </ac:spMkLst>
        </pc:spChg>
        <pc:spChg chg="add del mod">
          <ac:chgData name="Tomomasa Fujiwara" userId="773db4682fb361c6" providerId="LiveId" clId="{E834542C-6CA8-444C-92EF-CD8DB320B1FE}" dt="2020-06-11T04:13:39.295" v="2496"/>
          <ac:spMkLst>
            <pc:docMk/>
            <pc:sldMk cId="2748633088" sldId="283"/>
            <ac:spMk id="10" creationId="{E79D4F7F-4343-4E25-8068-D6985D39A0E6}"/>
          </ac:spMkLst>
        </pc:spChg>
        <pc:spChg chg="add mod">
          <ac:chgData name="Tomomasa Fujiwara" userId="773db4682fb361c6" providerId="LiveId" clId="{E834542C-6CA8-444C-92EF-CD8DB320B1FE}" dt="2020-06-11T04:13:51.907" v="2506" actId="1076"/>
          <ac:spMkLst>
            <pc:docMk/>
            <pc:sldMk cId="2748633088" sldId="283"/>
            <ac:spMk id="11" creationId="{4D021AD6-6586-4185-A28D-D654BD87CBDC}"/>
          </ac:spMkLst>
        </pc:spChg>
        <pc:spChg chg="add mod">
          <ac:chgData name="Tomomasa Fujiwara" userId="773db4682fb361c6" providerId="LiveId" clId="{E834542C-6CA8-444C-92EF-CD8DB320B1FE}" dt="2020-06-11T04:14:51.909" v="2577" actId="947"/>
          <ac:spMkLst>
            <pc:docMk/>
            <pc:sldMk cId="2748633088" sldId="283"/>
            <ac:spMk id="12" creationId="{60B75FC3-BE86-48BC-90C5-656453723F53}"/>
          </ac:spMkLst>
        </pc:spChg>
        <pc:spChg chg="add mod">
          <ac:chgData name="Tomomasa Fujiwara" userId="773db4682fb361c6" providerId="LiveId" clId="{E834542C-6CA8-444C-92EF-CD8DB320B1FE}" dt="2020-06-11T04:20:57.028" v="2787" actId="1076"/>
          <ac:spMkLst>
            <pc:docMk/>
            <pc:sldMk cId="2748633088" sldId="283"/>
            <ac:spMk id="13" creationId="{00DE2D6E-230A-4C7D-BB78-CE27E3E106FA}"/>
          </ac:spMkLst>
        </pc:spChg>
      </pc:sldChg>
      <pc:sldChg chg="addSp modSp new mod">
        <pc:chgData name="Tomomasa Fujiwara" userId="773db4682fb361c6" providerId="LiveId" clId="{E834542C-6CA8-444C-92EF-CD8DB320B1FE}" dt="2020-06-11T04:16:37.407" v="2607" actId="207"/>
        <pc:sldMkLst>
          <pc:docMk/>
          <pc:sldMk cId="1856455040" sldId="284"/>
        </pc:sldMkLst>
        <pc:spChg chg="mod">
          <ac:chgData name="Tomomasa Fujiwara" userId="773db4682fb361c6" providerId="LiveId" clId="{E834542C-6CA8-444C-92EF-CD8DB320B1FE}" dt="2020-06-11T04:15:49.112" v="2596"/>
          <ac:spMkLst>
            <pc:docMk/>
            <pc:sldMk cId="1856455040" sldId="284"/>
            <ac:spMk id="2" creationId="{45FAE731-5BC6-4E89-8DF3-13E193331CFD}"/>
          </ac:spMkLst>
        </pc:spChg>
        <pc:picChg chg="add mod">
          <ac:chgData name="Tomomasa Fujiwara" userId="773db4682fb361c6" providerId="LiveId" clId="{E834542C-6CA8-444C-92EF-CD8DB320B1FE}" dt="2020-06-11T04:16:37.407" v="2607" actId="207"/>
          <ac:picMkLst>
            <pc:docMk/>
            <pc:sldMk cId="1856455040" sldId="284"/>
            <ac:picMk id="4" creationId="{A5471A42-B41E-4A4D-8979-BD13EFF2E2E5}"/>
          </ac:picMkLst>
        </pc:picChg>
      </pc:sldChg>
      <pc:sldChg chg="addSp modSp add mod">
        <pc:chgData name="Tomomasa Fujiwara" userId="773db4682fb361c6" providerId="LiveId" clId="{E834542C-6CA8-444C-92EF-CD8DB320B1FE}" dt="2020-06-11T07:08:56.607" v="5580" actId="1076"/>
        <pc:sldMkLst>
          <pc:docMk/>
          <pc:sldMk cId="2035694609" sldId="285"/>
        </pc:sldMkLst>
        <pc:spChg chg="add mod">
          <ac:chgData name="Tomomasa Fujiwara" userId="773db4682fb361c6" providerId="LiveId" clId="{E834542C-6CA8-444C-92EF-CD8DB320B1FE}" dt="2020-06-11T07:08:56.607" v="5580" actId="1076"/>
          <ac:spMkLst>
            <pc:docMk/>
            <pc:sldMk cId="2035694609" sldId="285"/>
            <ac:spMk id="5" creationId="{EF67E4CF-C03C-42E2-A178-489FA1B65B32}"/>
          </ac:spMkLst>
        </pc:spChg>
        <pc:picChg chg="mod">
          <ac:chgData name="Tomomasa Fujiwara" userId="773db4682fb361c6" providerId="LiveId" clId="{E834542C-6CA8-444C-92EF-CD8DB320B1FE}" dt="2020-06-11T04:17:39.199" v="2610" actId="14826"/>
          <ac:picMkLst>
            <pc:docMk/>
            <pc:sldMk cId="2035694609" sldId="285"/>
            <ac:picMk id="4" creationId="{A5471A42-B41E-4A4D-8979-BD13EFF2E2E5}"/>
          </ac:picMkLst>
        </pc:picChg>
      </pc:sldChg>
      <pc:sldChg chg="add del">
        <pc:chgData name="Tomomasa Fujiwara" userId="773db4682fb361c6" providerId="LiveId" clId="{E834542C-6CA8-444C-92EF-CD8DB320B1FE}" dt="2020-06-11T04:17:19.700" v="2608" actId="2696"/>
        <pc:sldMkLst>
          <pc:docMk/>
          <pc:sldMk cId="3468005667" sldId="285"/>
        </pc:sldMkLst>
      </pc:sldChg>
      <pc:sldChg chg="addSp modSp add mod">
        <pc:chgData name="Tomomasa Fujiwara" userId="773db4682fb361c6" providerId="LiveId" clId="{E834542C-6CA8-444C-92EF-CD8DB320B1FE}" dt="2020-06-11T07:09:09.038" v="5587" actId="20577"/>
        <pc:sldMkLst>
          <pc:docMk/>
          <pc:sldMk cId="2900243287" sldId="286"/>
        </pc:sldMkLst>
        <pc:spChg chg="add mod">
          <ac:chgData name="Tomomasa Fujiwara" userId="773db4682fb361c6" providerId="LiveId" clId="{E834542C-6CA8-444C-92EF-CD8DB320B1FE}" dt="2020-06-11T04:18:51.776" v="2635" actId="14100"/>
          <ac:spMkLst>
            <pc:docMk/>
            <pc:sldMk cId="2900243287" sldId="286"/>
            <ac:spMk id="5" creationId="{81840D83-5478-4382-A19B-01F668EAF828}"/>
          </ac:spMkLst>
        </pc:spChg>
        <pc:spChg chg="add mod">
          <ac:chgData name="Tomomasa Fujiwara" userId="773db4682fb361c6" providerId="LiveId" clId="{E834542C-6CA8-444C-92EF-CD8DB320B1FE}" dt="2020-06-11T04:19:46.473" v="2642" actId="14100"/>
          <ac:spMkLst>
            <pc:docMk/>
            <pc:sldMk cId="2900243287" sldId="286"/>
            <ac:spMk id="6" creationId="{65BD9ACC-DE28-49F5-BD86-6F0EA1E85447}"/>
          </ac:spMkLst>
        </pc:spChg>
        <pc:spChg chg="add mod">
          <ac:chgData name="Tomomasa Fujiwara" userId="773db4682fb361c6" providerId="LiveId" clId="{E834542C-6CA8-444C-92EF-CD8DB320B1FE}" dt="2020-06-11T04:20:32.453" v="2785" actId="1076"/>
          <ac:spMkLst>
            <pc:docMk/>
            <pc:sldMk cId="2900243287" sldId="286"/>
            <ac:spMk id="7" creationId="{B6E3F4EA-9963-432D-BBC5-3EB21CE78B6D}"/>
          </ac:spMkLst>
        </pc:spChg>
        <pc:spChg chg="add mod">
          <ac:chgData name="Tomomasa Fujiwara" userId="773db4682fb361c6" providerId="LiveId" clId="{E834542C-6CA8-444C-92EF-CD8DB320B1FE}" dt="2020-06-11T07:09:09.038" v="5587" actId="20577"/>
          <ac:spMkLst>
            <pc:docMk/>
            <pc:sldMk cId="2900243287" sldId="286"/>
            <ac:spMk id="8" creationId="{C9E7C501-6C7C-4599-B510-CF2BCB9D98BC}"/>
          </ac:spMkLst>
        </pc:spChg>
        <pc:picChg chg="mod">
          <ac:chgData name="Tomomasa Fujiwara" userId="773db4682fb361c6" providerId="LiveId" clId="{E834542C-6CA8-444C-92EF-CD8DB320B1FE}" dt="2020-06-11T04:18:37.564" v="2620" actId="1076"/>
          <ac:picMkLst>
            <pc:docMk/>
            <pc:sldMk cId="2900243287" sldId="286"/>
            <ac:picMk id="4" creationId="{A5471A42-B41E-4A4D-8979-BD13EFF2E2E5}"/>
          </ac:picMkLst>
        </pc:picChg>
      </pc:sldChg>
      <pc:sldChg chg="add del">
        <pc:chgData name="Tomomasa Fujiwara" userId="773db4682fb361c6" providerId="LiveId" clId="{E834542C-6CA8-444C-92EF-CD8DB320B1FE}" dt="2020-06-11T04:17:19.700" v="2608" actId="2696"/>
        <pc:sldMkLst>
          <pc:docMk/>
          <pc:sldMk cId="3723513696" sldId="286"/>
        </pc:sldMkLst>
      </pc:sldChg>
      <pc:sldChg chg="addSp modSp new mod">
        <pc:chgData name="Tomomasa Fujiwara" userId="773db4682fb361c6" providerId="LiveId" clId="{E834542C-6CA8-444C-92EF-CD8DB320B1FE}" dt="2020-06-11T05:47:23.397" v="4530" actId="113"/>
        <pc:sldMkLst>
          <pc:docMk/>
          <pc:sldMk cId="1762941809" sldId="287"/>
        </pc:sldMkLst>
        <pc:spChg chg="mod">
          <ac:chgData name="Tomomasa Fujiwara" userId="773db4682fb361c6" providerId="LiveId" clId="{E834542C-6CA8-444C-92EF-CD8DB320B1FE}" dt="2020-06-11T04:21:41.474" v="2789"/>
          <ac:spMkLst>
            <pc:docMk/>
            <pc:sldMk cId="1762941809" sldId="287"/>
            <ac:spMk id="2" creationId="{65883B80-9271-476C-9248-C2142D2BD306}"/>
          </ac:spMkLst>
        </pc:spChg>
        <pc:spChg chg="mod">
          <ac:chgData name="Tomomasa Fujiwara" userId="773db4682fb361c6" providerId="LiveId" clId="{E834542C-6CA8-444C-92EF-CD8DB320B1FE}" dt="2020-06-11T05:47:23.397" v="4530" actId="113"/>
          <ac:spMkLst>
            <pc:docMk/>
            <pc:sldMk cId="1762941809" sldId="287"/>
            <ac:spMk id="3" creationId="{3C9A10E5-F7FC-4E06-A9F3-3BCA711CD3D0}"/>
          </ac:spMkLst>
        </pc:spChg>
        <pc:spChg chg="add mod">
          <ac:chgData name="Tomomasa Fujiwara" userId="773db4682fb361c6" providerId="LiveId" clId="{E834542C-6CA8-444C-92EF-CD8DB320B1FE}" dt="2020-06-11T05:45:07.524" v="4468" actId="1037"/>
          <ac:spMkLst>
            <pc:docMk/>
            <pc:sldMk cId="1762941809" sldId="287"/>
            <ac:spMk id="5" creationId="{0ECC305C-A213-4C94-A2D5-C8DBD74C30C6}"/>
          </ac:spMkLst>
        </pc:spChg>
        <pc:spChg chg="add mod">
          <ac:chgData name="Tomomasa Fujiwara" userId="773db4682fb361c6" providerId="LiveId" clId="{E834542C-6CA8-444C-92EF-CD8DB320B1FE}" dt="2020-06-11T05:45:07.524" v="4468" actId="1037"/>
          <ac:spMkLst>
            <pc:docMk/>
            <pc:sldMk cId="1762941809" sldId="287"/>
            <ac:spMk id="6" creationId="{4875AC52-E5D6-40D7-8A54-E1B068458A74}"/>
          </ac:spMkLst>
        </pc:spChg>
        <pc:picChg chg="add mod">
          <ac:chgData name="Tomomasa Fujiwara" userId="773db4682fb361c6" providerId="LiveId" clId="{E834542C-6CA8-444C-92EF-CD8DB320B1FE}" dt="2020-06-11T05:45:02.391" v="4455" actId="1076"/>
          <ac:picMkLst>
            <pc:docMk/>
            <pc:sldMk cId="1762941809" sldId="287"/>
            <ac:picMk id="4" creationId="{B1F611B5-E099-4D66-8B44-C92356FD8DC0}"/>
          </ac:picMkLst>
        </pc:picChg>
      </pc:sldChg>
      <pc:sldChg chg="add del">
        <pc:chgData name="Tomomasa Fujiwara" userId="773db4682fb361c6" providerId="LiveId" clId="{E834542C-6CA8-444C-92EF-CD8DB320B1FE}" dt="2020-06-11T04:17:19.700" v="2608" actId="2696"/>
        <pc:sldMkLst>
          <pc:docMk/>
          <pc:sldMk cId="2606043096" sldId="287"/>
        </pc:sldMkLst>
      </pc:sldChg>
      <pc:sldChg chg="addSp modSp new mod">
        <pc:chgData name="Tomomasa Fujiwara" userId="773db4682fb361c6" providerId="LiveId" clId="{E834542C-6CA8-444C-92EF-CD8DB320B1FE}" dt="2020-06-11T04:26:54.609" v="3087" actId="113"/>
        <pc:sldMkLst>
          <pc:docMk/>
          <pc:sldMk cId="1791490027" sldId="288"/>
        </pc:sldMkLst>
        <pc:spChg chg="mod">
          <ac:chgData name="Tomomasa Fujiwara" userId="773db4682fb361c6" providerId="LiveId" clId="{E834542C-6CA8-444C-92EF-CD8DB320B1FE}" dt="2020-06-11T04:25:43.919" v="3009"/>
          <ac:spMkLst>
            <pc:docMk/>
            <pc:sldMk cId="1791490027" sldId="288"/>
            <ac:spMk id="2" creationId="{A01CFF7D-4CE1-4727-A594-299E26FC4664}"/>
          </ac:spMkLst>
        </pc:spChg>
        <pc:spChg chg="add mod">
          <ac:chgData name="Tomomasa Fujiwara" userId="773db4682fb361c6" providerId="LiveId" clId="{E834542C-6CA8-444C-92EF-CD8DB320B1FE}" dt="2020-06-11T04:26:54.609" v="3087" actId="113"/>
          <ac:spMkLst>
            <pc:docMk/>
            <pc:sldMk cId="1791490027" sldId="288"/>
            <ac:spMk id="5" creationId="{D73F7CF6-8514-4900-8DA3-535EA2B17C13}"/>
          </ac:spMkLst>
        </pc:spChg>
        <pc:picChg chg="add mod">
          <ac:chgData name="Tomomasa Fujiwara" userId="773db4682fb361c6" providerId="LiveId" clId="{E834542C-6CA8-444C-92EF-CD8DB320B1FE}" dt="2020-06-11T04:25:53.970" v="3012" actId="692"/>
          <ac:picMkLst>
            <pc:docMk/>
            <pc:sldMk cId="1791490027" sldId="288"/>
            <ac:picMk id="4" creationId="{3EA16A95-2F78-4F6A-B627-AD55AF1A6BDD}"/>
          </ac:picMkLst>
        </pc:picChg>
      </pc:sldChg>
      <pc:sldChg chg="addSp delSp modSp new mod">
        <pc:chgData name="Tomomasa Fujiwara" userId="773db4682fb361c6" providerId="LiveId" clId="{E834542C-6CA8-444C-92EF-CD8DB320B1FE}" dt="2020-06-11T04:29:20.524" v="3193" actId="767"/>
        <pc:sldMkLst>
          <pc:docMk/>
          <pc:sldMk cId="856543583" sldId="289"/>
        </pc:sldMkLst>
        <pc:spChg chg="mod">
          <ac:chgData name="Tomomasa Fujiwara" userId="773db4682fb361c6" providerId="LiveId" clId="{E834542C-6CA8-444C-92EF-CD8DB320B1FE}" dt="2020-06-11T04:28:34.348" v="3175" actId="947"/>
          <ac:spMkLst>
            <pc:docMk/>
            <pc:sldMk cId="856543583" sldId="289"/>
            <ac:spMk id="3" creationId="{7AA432E4-E02C-412A-A77D-0C519168A2FE}"/>
          </ac:spMkLst>
        </pc:spChg>
        <pc:spChg chg="add del mod">
          <ac:chgData name="Tomomasa Fujiwara" userId="773db4682fb361c6" providerId="LiveId" clId="{E834542C-6CA8-444C-92EF-CD8DB320B1FE}" dt="2020-06-11T04:29:20.524" v="3193" actId="767"/>
          <ac:spMkLst>
            <pc:docMk/>
            <pc:sldMk cId="856543583" sldId="289"/>
            <ac:spMk id="5" creationId="{9BC355D5-86EF-4CFC-B512-E874427EACEC}"/>
          </ac:spMkLst>
        </pc:spChg>
        <pc:picChg chg="add mod">
          <ac:chgData name="Tomomasa Fujiwara" userId="773db4682fb361c6" providerId="LiveId" clId="{E834542C-6CA8-444C-92EF-CD8DB320B1FE}" dt="2020-06-11T04:27:58.424" v="3135" actId="1076"/>
          <ac:picMkLst>
            <pc:docMk/>
            <pc:sldMk cId="856543583" sldId="289"/>
            <ac:picMk id="4" creationId="{B5D5E8FB-87AD-4411-A9E8-ED6078B8DF89}"/>
          </ac:picMkLst>
        </pc:picChg>
      </pc:sldChg>
      <pc:sldChg chg="addSp delSp modSp add mod">
        <pc:chgData name="Tomomasa Fujiwara" userId="773db4682fb361c6" providerId="LiveId" clId="{E834542C-6CA8-444C-92EF-CD8DB320B1FE}" dt="2020-06-11T04:32:00.905" v="3323" actId="21"/>
        <pc:sldMkLst>
          <pc:docMk/>
          <pc:sldMk cId="2786863321" sldId="290"/>
        </pc:sldMkLst>
        <pc:spChg chg="mod">
          <ac:chgData name="Tomomasa Fujiwara" userId="773db4682fb361c6" providerId="LiveId" clId="{E834542C-6CA8-444C-92EF-CD8DB320B1FE}" dt="2020-06-11T04:29:08.440" v="3191" actId="20577"/>
          <ac:spMkLst>
            <pc:docMk/>
            <pc:sldMk cId="2786863321" sldId="290"/>
            <ac:spMk id="3" creationId="{7AA432E4-E02C-412A-A77D-0C519168A2FE}"/>
          </ac:spMkLst>
        </pc:spChg>
        <pc:spChg chg="add mod">
          <ac:chgData name="Tomomasa Fujiwara" userId="773db4682fb361c6" providerId="LiveId" clId="{E834542C-6CA8-444C-92EF-CD8DB320B1FE}" dt="2020-06-11T04:29:56.598" v="3205" actId="1038"/>
          <ac:spMkLst>
            <pc:docMk/>
            <pc:sldMk cId="2786863321" sldId="290"/>
            <ac:spMk id="5" creationId="{D14A8BA4-7C75-4712-9F08-FF2EBCB15D76}"/>
          </ac:spMkLst>
        </pc:spChg>
        <pc:spChg chg="add mod">
          <ac:chgData name="Tomomasa Fujiwara" userId="773db4682fb361c6" providerId="LiveId" clId="{E834542C-6CA8-444C-92EF-CD8DB320B1FE}" dt="2020-06-11T04:30:29.821" v="3230" actId="14100"/>
          <ac:spMkLst>
            <pc:docMk/>
            <pc:sldMk cId="2786863321" sldId="290"/>
            <ac:spMk id="6" creationId="{26DED936-13F6-4BA0-B567-189D97629B55}"/>
          </ac:spMkLst>
        </pc:spChg>
        <pc:spChg chg="add del mod">
          <ac:chgData name="Tomomasa Fujiwara" userId="773db4682fb361c6" providerId="LiveId" clId="{E834542C-6CA8-444C-92EF-CD8DB320B1FE}" dt="2020-06-11T04:32:00.905" v="3323" actId="21"/>
          <ac:spMkLst>
            <pc:docMk/>
            <pc:sldMk cId="2786863321" sldId="290"/>
            <ac:spMk id="7" creationId="{0C87CB2F-05F1-4D79-AB7B-C22198E4661B}"/>
          </ac:spMkLst>
        </pc:spChg>
        <pc:picChg chg="mod">
          <ac:chgData name="Tomomasa Fujiwara" userId="773db4682fb361c6" providerId="LiveId" clId="{E834542C-6CA8-444C-92EF-CD8DB320B1FE}" dt="2020-06-11T04:28:55.372" v="3177" actId="14826"/>
          <ac:picMkLst>
            <pc:docMk/>
            <pc:sldMk cId="2786863321" sldId="290"/>
            <ac:picMk id="4" creationId="{B5D5E8FB-87AD-4411-A9E8-ED6078B8DF89}"/>
          </ac:picMkLst>
        </pc:picChg>
      </pc:sldChg>
      <pc:sldChg chg="modSp add mod">
        <pc:chgData name="Tomomasa Fujiwara" userId="773db4682fb361c6" providerId="LiveId" clId="{E834542C-6CA8-444C-92EF-CD8DB320B1FE}" dt="2020-06-11T04:34:17.655" v="3581"/>
        <pc:sldMkLst>
          <pc:docMk/>
          <pc:sldMk cId="1584145912" sldId="291"/>
        </pc:sldMkLst>
        <pc:spChg chg="mod">
          <ac:chgData name="Tomomasa Fujiwara" userId="773db4682fb361c6" providerId="LiveId" clId="{E834542C-6CA8-444C-92EF-CD8DB320B1FE}" dt="2020-06-11T04:34:17.655" v="3581"/>
          <ac:spMkLst>
            <pc:docMk/>
            <pc:sldMk cId="1584145912" sldId="291"/>
            <ac:spMk id="7" creationId="{0C87CB2F-05F1-4D79-AB7B-C22198E4661B}"/>
          </ac:spMkLst>
        </pc:spChg>
      </pc:sldChg>
      <pc:sldChg chg="new del">
        <pc:chgData name="Tomomasa Fujiwara" userId="773db4682fb361c6" providerId="LiveId" clId="{E834542C-6CA8-444C-92EF-CD8DB320B1FE}" dt="2020-06-11T06:46:46.849" v="5536" actId="2696"/>
        <pc:sldMkLst>
          <pc:docMk/>
          <pc:sldMk cId="4083168827" sldId="292"/>
        </pc:sldMkLst>
      </pc:sldChg>
      <pc:sldChg chg="addSp modSp new mod">
        <pc:chgData name="Tomomasa Fujiwara" userId="773db4682fb361c6" providerId="LiveId" clId="{E834542C-6CA8-444C-92EF-CD8DB320B1FE}" dt="2020-06-11T07:36:07.536" v="5714" actId="947"/>
        <pc:sldMkLst>
          <pc:docMk/>
          <pc:sldMk cId="2067119722" sldId="293"/>
        </pc:sldMkLst>
        <pc:spChg chg="mod">
          <ac:chgData name="Tomomasa Fujiwara" userId="773db4682fb361c6" providerId="LiveId" clId="{E834542C-6CA8-444C-92EF-CD8DB320B1FE}" dt="2020-06-11T05:14:18.291" v="4115"/>
          <ac:spMkLst>
            <pc:docMk/>
            <pc:sldMk cId="2067119722" sldId="293"/>
            <ac:spMk id="2" creationId="{1E193730-A050-47D2-AF1D-9339E0F3E14F}"/>
          </ac:spMkLst>
        </pc:spChg>
        <pc:spChg chg="mod">
          <ac:chgData name="Tomomasa Fujiwara" userId="773db4682fb361c6" providerId="LiveId" clId="{E834542C-6CA8-444C-92EF-CD8DB320B1FE}" dt="2020-06-11T05:14:39.327" v="4140" actId="20577"/>
          <ac:spMkLst>
            <pc:docMk/>
            <pc:sldMk cId="2067119722" sldId="293"/>
            <ac:spMk id="3" creationId="{23E4A6BF-9396-425F-9D65-663B19AB6FB6}"/>
          </ac:spMkLst>
        </pc:spChg>
        <pc:spChg chg="add mod">
          <ac:chgData name="Tomomasa Fujiwara" userId="773db4682fb361c6" providerId="LiveId" clId="{E834542C-6CA8-444C-92EF-CD8DB320B1FE}" dt="2020-06-11T05:17:51.380" v="4274" actId="1076"/>
          <ac:spMkLst>
            <pc:docMk/>
            <pc:sldMk cId="2067119722" sldId="293"/>
            <ac:spMk id="6" creationId="{2C90E11C-E048-4760-9AA3-28B7C7DF3943}"/>
          </ac:spMkLst>
        </pc:spChg>
        <pc:spChg chg="add mod">
          <ac:chgData name="Tomomasa Fujiwara" userId="773db4682fb361c6" providerId="LiveId" clId="{E834542C-6CA8-444C-92EF-CD8DB320B1FE}" dt="2020-06-11T07:36:07.536" v="5714" actId="947"/>
          <ac:spMkLst>
            <pc:docMk/>
            <pc:sldMk cId="2067119722" sldId="293"/>
            <ac:spMk id="8" creationId="{1F518E70-377D-4831-BDC9-60779F1B0D77}"/>
          </ac:spMkLst>
        </pc:spChg>
        <pc:picChg chg="add mod">
          <ac:chgData name="Tomomasa Fujiwara" userId="773db4682fb361c6" providerId="LiveId" clId="{E834542C-6CA8-444C-92EF-CD8DB320B1FE}" dt="2020-06-11T05:15:24.223" v="4156" actId="1076"/>
          <ac:picMkLst>
            <pc:docMk/>
            <pc:sldMk cId="2067119722" sldId="293"/>
            <ac:picMk id="5" creationId="{245BF5A6-5804-4525-A076-447D34570E08}"/>
          </ac:picMkLst>
        </pc:picChg>
        <pc:picChg chg="add mod">
          <ac:chgData name="Tomomasa Fujiwara" userId="773db4682fb361c6" providerId="LiveId" clId="{E834542C-6CA8-444C-92EF-CD8DB320B1FE}" dt="2020-06-11T05:18:38.275" v="4292" actId="1038"/>
          <ac:picMkLst>
            <pc:docMk/>
            <pc:sldMk cId="2067119722" sldId="293"/>
            <ac:picMk id="7" creationId="{2BCE1953-035B-40C3-B150-162F73779E90}"/>
          </ac:picMkLst>
        </pc:picChg>
      </pc:sldChg>
      <pc:sldChg chg="modSp new mod">
        <pc:chgData name="Tomomasa Fujiwara" userId="773db4682fb361c6" providerId="LiveId" clId="{E834542C-6CA8-444C-92EF-CD8DB320B1FE}" dt="2020-06-11T07:12:47.642" v="5614" actId="20577"/>
        <pc:sldMkLst>
          <pc:docMk/>
          <pc:sldMk cId="836129284" sldId="294"/>
        </pc:sldMkLst>
        <pc:spChg chg="mod">
          <ac:chgData name="Tomomasa Fujiwara" userId="773db4682fb361c6" providerId="LiveId" clId="{E834542C-6CA8-444C-92EF-CD8DB320B1FE}" dt="2020-06-11T06:29:19.989" v="4535"/>
          <ac:spMkLst>
            <pc:docMk/>
            <pc:sldMk cId="836129284" sldId="294"/>
            <ac:spMk id="2" creationId="{7A9EC5FA-FEE7-46F5-BC57-5BC17E98F641}"/>
          </ac:spMkLst>
        </pc:spChg>
        <pc:spChg chg="mod">
          <ac:chgData name="Tomomasa Fujiwara" userId="773db4682fb361c6" providerId="LiveId" clId="{E834542C-6CA8-444C-92EF-CD8DB320B1FE}" dt="2020-06-11T07:12:47.642" v="5614" actId="20577"/>
          <ac:spMkLst>
            <pc:docMk/>
            <pc:sldMk cId="836129284" sldId="294"/>
            <ac:spMk id="3" creationId="{2CA5682F-D466-4C67-B481-780C3854690B}"/>
          </ac:spMkLst>
        </pc:spChg>
      </pc:sldChg>
      <pc:sldChg chg="new ord">
        <pc:chgData name="Tomomasa Fujiwara" userId="773db4682fb361c6" providerId="LiveId" clId="{E834542C-6CA8-444C-92EF-CD8DB320B1FE}" dt="2020-06-11T07:05:02.609" v="5551"/>
        <pc:sldMkLst>
          <pc:docMk/>
          <pc:sldMk cId="2538487807" sldId="295"/>
        </pc:sldMkLst>
      </pc:sldChg>
      <pc:sldChg chg="addSp modSp new mod ord">
        <pc:chgData name="Tomomasa Fujiwara" userId="773db4682fb361c6" providerId="LiveId" clId="{E834542C-6CA8-444C-92EF-CD8DB320B1FE}" dt="2020-06-11T07:04:57.818" v="5549"/>
        <pc:sldMkLst>
          <pc:docMk/>
          <pc:sldMk cId="1030952337" sldId="296"/>
        </pc:sldMkLst>
        <pc:picChg chg="add mod">
          <ac:chgData name="Tomomasa Fujiwara" userId="773db4682fb361c6" providerId="LiveId" clId="{E834542C-6CA8-444C-92EF-CD8DB320B1FE}" dt="2020-06-11T07:04:34.028" v="5542" actId="1076"/>
          <ac:picMkLst>
            <pc:docMk/>
            <pc:sldMk cId="1030952337" sldId="296"/>
            <ac:picMk id="2" creationId="{78ADBADE-5FF0-46FE-BEFE-88294AE977BC}"/>
          </ac:picMkLst>
        </pc:picChg>
        <pc:picChg chg="add mod">
          <ac:chgData name="Tomomasa Fujiwara" userId="773db4682fb361c6" providerId="LiveId" clId="{E834542C-6CA8-444C-92EF-CD8DB320B1FE}" dt="2020-06-11T07:04:45.649" v="5545" actId="14100"/>
          <ac:picMkLst>
            <pc:docMk/>
            <pc:sldMk cId="1030952337" sldId="296"/>
            <ac:picMk id="3" creationId="{528FB1C9-CA35-4AB7-BD25-8DBC4AEA31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92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4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572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600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92040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962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83233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719529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549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88568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736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632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056806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44651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85769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55017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029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248152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84600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57456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2819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1884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051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90033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95014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49528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09289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57552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863431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9303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618348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665907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8331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104862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4009229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082471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#27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2019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7090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786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83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3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22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fld id="{426E3E64-6E70-443D-BFD0-24D1AFB86476}" type="datetimeFigureOut">
              <a:rPr kumimoji="1" lang="ja-JP" altLang="en-US" smtClean="0"/>
              <a:t>2020/6/11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CB4B093-DD2B-4B40-AA73-D2AC707B504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M1   Tomomasa FUJIWARA</a:t>
            </a:r>
            <a:endParaRPr kumimoji="1" lang="ja-JP" altLang="en-US" baseline="0">
              <a:solidFill>
                <a:srgbClr val="001060"/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15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#27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476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05. 15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#27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7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ciencedirect.com/science/article/pii/S01689002173149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ambda.phys.tohoku.ac.jp/~db/mediawiki/images/a/a3/SNPSchool_2019_Oral_KeitaUehara_20190907.pdf" TargetMode="External"/><Relationship Id="rId2" Type="http://schemas.openxmlformats.org/officeDocument/2006/relationships/hyperlink" Target="http://lambda.phys.tohoku.ac.jp/~db/mediawiki/images/5/59/JPS_2019_Autumn_Oral_KeitaUehara_2019091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DC99B78-F82A-4999-AE4F-31599976A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200">
                <a:latin typeface="Arial" panose="020B0604020202020204" pitchFamily="34" charset="0"/>
                <a:ea typeface="游ゴシック" panose="020B0400000000000000" pitchFamily="50" charset="-128"/>
              </a:rPr>
              <a:t>Status Report #31</a:t>
            </a:r>
            <a:endParaRPr lang="ja-JP" altLang="en-US" sz="42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059F6DF8-61D3-466C-A231-F3128AB88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ja-JP" b="1">
                <a:solidFill>
                  <a:srgbClr val="0040B4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2020. 06. 11 (Fri)</a:t>
            </a:r>
          </a:p>
          <a:p>
            <a:pPr algn="l"/>
            <a:r>
              <a:rPr lang="en-US" altLang="ja-JP" b="1">
                <a:solidFill>
                  <a:srgbClr val="0040B4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Tohoku Univ.    M1</a:t>
            </a:r>
          </a:p>
          <a:p>
            <a:pPr algn="l"/>
            <a:r>
              <a:rPr lang="en-US" altLang="ja-JP" b="1">
                <a:solidFill>
                  <a:srgbClr val="0040B4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Tomomasa FUJIWARA</a:t>
            </a:r>
            <a:endParaRPr lang="ja-JP" altLang="en-US" b="1">
              <a:solidFill>
                <a:srgbClr val="0040B4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7667BA-C06F-4F00-B0BE-F118333930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>
                <a:solidFill>
                  <a:srgbClr val="002060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Detector: Cosmic-ray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b="1">
                <a:solidFill>
                  <a:srgbClr val="002060"/>
                </a:solidFill>
                <a:latin typeface="Arial" panose="020B0604020202020204" pitchFamily="34" charset="0"/>
                <a:ea typeface="游ゴシック Medium" panose="020B0500000000000000" pitchFamily="50" charset="-128"/>
              </a:rPr>
              <a:t>Simulation: Gap &amp; Length size</a:t>
            </a:r>
            <a:endParaRPr lang="ja-JP" altLang="en-US" sz="1800" b="1">
              <a:solidFill>
                <a:srgbClr val="002060"/>
              </a:solidFill>
              <a:latin typeface="Arial" panose="020B0604020202020204" pitchFamily="34" charset="0"/>
              <a:ea typeface="游ゴシック Medium" panose="020B0500000000000000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6AF34A5-9FD5-4886-9FC0-715047AE8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86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AE731-5BC6-4E89-8DF3-13E19333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F40548-D780-40F3-9F57-4D875FA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471A42-B41E-4A4D-8979-BD13EFF2E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627454"/>
            <a:ext cx="8686038" cy="560309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840D83-5478-4382-A19B-01F668EAF828}"/>
              </a:ext>
            </a:extLst>
          </p:cNvPr>
          <p:cNvSpPr/>
          <p:nvPr/>
        </p:nvSpPr>
        <p:spPr>
          <a:xfrm>
            <a:off x="1317071" y="4714612"/>
            <a:ext cx="6157519" cy="843093"/>
          </a:xfrm>
          <a:prstGeom prst="rect">
            <a:avLst/>
          </a:prstGeom>
          <a:noFill/>
          <a:ln w="38100">
            <a:solidFill>
              <a:srgbClr val="FF00D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65BD9ACC-DE28-49F5-BD86-6F0EA1E85447}"/>
              </a:ext>
            </a:extLst>
          </p:cNvPr>
          <p:cNvSpPr/>
          <p:nvPr/>
        </p:nvSpPr>
        <p:spPr>
          <a:xfrm>
            <a:off x="7474590" y="4893842"/>
            <a:ext cx="2055304" cy="484632"/>
          </a:xfrm>
          <a:prstGeom prst="leftArrow">
            <a:avLst>
              <a:gd name="adj1" fmla="val 50000"/>
              <a:gd name="adj2" fmla="val 146936"/>
            </a:avLst>
          </a:prstGeom>
          <a:solidFill>
            <a:srgbClr val="FFC4FF"/>
          </a:solidFill>
          <a:ln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E3F4EA-9963-432D-BBC5-3EB21CE78B6D}"/>
              </a:ext>
            </a:extLst>
          </p:cNvPr>
          <p:cNvSpPr txBox="1"/>
          <p:nvPr/>
        </p:nvSpPr>
        <p:spPr>
          <a:xfrm>
            <a:off x="9583123" y="4966881"/>
            <a:ext cx="2055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</a:rPr>
              <a:t>Less than 1% ...</a:t>
            </a:r>
            <a:endParaRPr kumimoji="1" lang="ja-JP" altLang="en-US" sz="1600">
              <a:latin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E7C501-6C7C-4599-B510-CF2BCB9D98BC}"/>
              </a:ext>
            </a:extLst>
          </p:cNvPr>
          <p:cNvSpPr txBox="1"/>
          <p:nvPr/>
        </p:nvSpPr>
        <p:spPr>
          <a:xfrm>
            <a:off x="3721370" y="743505"/>
            <a:ext cx="1915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>
                <a:latin typeface="Arial" panose="020B0604020202020204" pitchFamily="34" charset="0"/>
              </a:rPr>
              <a:t>2150 mm from yoke</a:t>
            </a:r>
            <a:endParaRPr kumimoji="1" lang="ja-JP" altLang="en-US" sz="15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4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83B80-9271-476C-9248-C2142D2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9A10E5-F7FC-4E06-A9F3-3BCA711C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Check additional cut condition at VD[1]: CDC-size </a:t>
            </a:r>
            <a:r>
              <a:rPr kumimoji="1" lang="ja-JP" altLang="en-US" sz="1600"/>
              <a:t>⇒ </a:t>
            </a:r>
            <a:r>
              <a:rPr kumimoji="1" lang="en-US" altLang="ja-JP" sz="1600"/>
              <a:t>1600</a:t>
            </a:r>
            <a:r>
              <a:rPr kumimoji="1" lang="en-US" altLang="ja-JP" sz="1600" baseline="30000"/>
              <a:t>w</a:t>
            </a:r>
            <a:r>
              <a:rPr kumimoji="1" lang="en-US" altLang="ja-JP" sz="1600"/>
              <a:t> × 630</a:t>
            </a:r>
            <a:r>
              <a:rPr kumimoji="1" lang="en-US" altLang="ja-JP" sz="1600" baseline="30000"/>
              <a:t>h</a:t>
            </a:r>
            <a:r>
              <a:rPr kumimoji="1" lang="en-US" altLang="ja-JP" sz="1600"/>
              <a:t> [mm</a:t>
            </a:r>
            <a:r>
              <a:rPr kumimoji="1" lang="en-US" altLang="ja-JP" sz="1600" baseline="30000"/>
              <a:t>2</a:t>
            </a:r>
            <a:r>
              <a:rPr kumimoji="1" lang="en-US" altLang="ja-JP" sz="1600"/>
              <a:t>]</a:t>
            </a:r>
            <a:r>
              <a:rPr lang="ja-JP" altLang="en-US" sz="1600"/>
              <a:t> </a:t>
            </a:r>
            <a:r>
              <a:rPr lang="en-US" altLang="ja-JP" sz="1200"/>
              <a:t>Ref: </a:t>
            </a:r>
            <a:r>
              <a:rPr lang="en-US" altLang="ja-JP" sz="1200">
                <a:hlinkClick r:id="rId2"/>
              </a:rPr>
              <a:t>M. Kaneta et al., NIM </a:t>
            </a:r>
            <a:r>
              <a:rPr lang="en-US" altLang="ja-JP" sz="1200" b="1">
                <a:hlinkClick r:id="rId2"/>
              </a:rPr>
              <a:t>A 886</a:t>
            </a:r>
            <a:r>
              <a:rPr lang="en-US" altLang="ja-JP" sz="1200">
                <a:hlinkClick r:id="rId2"/>
              </a:rPr>
              <a:t> (2018) 88-103</a:t>
            </a:r>
            <a:endParaRPr kumimoji="1" lang="en-US" altLang="ja-JP" sz="1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F611B5-E099-4D66-8B44-C92356FD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22" y="2159832"/>
            <a:ext cx="7258956" cy="32014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CC305C-A213-4C94-A2D5-C8DBD74C30C6}"/>
              </a:ext>
            </a:extLst>
          </p:cNvPr>
          <p:cNvSpPr/>
          <p:nvPr/>
        </p:nvSpPr>
        <p:spPr>
          <a:xfrm>
            <a:off x="6023297" y="2290952"/>
            <a:ext cx="83888" cy="3296873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75AC52-E5D6-40D7-8A54-E1B068458A74}"/>
              </a:ext>
            </a:extLst>
          </p:cNvPr>
          <p:cNvSpPr txBox="1"/>
          <p:nvPr/>
        </p:nvSpPr>
        <p:spPr>
          <a:xfrm>
            <a:off x="5608041" y="19523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>
                <a:solidFill>
                  <a:srgbClr val="FF0000"/>
                </a:solidFill>
                <a:latin typeface="Arial" panose="020B0604020202020204" pitchFamily="34" charset="0"/>
              </a:rPr>
              <a:t>VD1</a:t>
            </a:r>
            <a:endParaRPr kumimoji="1" lang="ja-JP" altLang="en-US" sz="16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CFF7D-4CE1-4727-A594-299E26FC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4F9172-87F9-4EF3-94B8-91E412D6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A16A95-2F78-4F6A-B627-AD55AF1A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846998"/>
            <a:ext cx="8355738" cy="539117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3F7CF6-8514-4900-8DA3-535EA2B17C13}"/>
              </a:ext>
            </a:extLst>
          </p:cNvPr>
          <p:cNvSpPr txBox="1"/>
          <p:nvPr/>
        </p:nvSpPr>
        <p:spPr>
          <a:xfrm>
            <a:off x="8691738" y="1396767"/>
            <a:ext cx="350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</a:rPr>
              <a:t>Result</a:t>
            </a:r>
          </a:p>
          <a:p>
            <a:r>
              <a:rPr kumimoji="1" lang="ja-JP" altLang="en-US" sz="1600">
                <a:latin typeface="Arial" panose="020B0604020202020204" pitchFamily="34" charset="0"/>
              </a:rPr>
              <a:t>⇒ </a:t>
            </a:r>
            <a:r>
              <a:rPr kumimoji="1" lang="en-US" altLang="ja-JP" sz="1600" b="1">
                <a:latin typeface="Arial" panose="020B0604020202020204" pitchFamily="34" charset="0"/>
              </a:rPr>
              <a:t>the same value at all 294 points</a:t>
            </a:r>
            <a:endParaRPr kumimoji="1" lang="ja-JP" altLang="en-US" sz="16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9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8C8C2-766F-4985-81D6-B3F3C3EB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A432E4-E02C-412A-A77D-0C519168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x-y plot at Virtual detector[2] (ToF) w/ BLT size (w/o ToF and CDC size)</a:t>
            </a:r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D5E8FB-87AD-4411-A9E8-ED6078B8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736049"/>
            <a:ext cx="9371153" cy="46804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54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8C8C2-766F-4985-81D6-B3F3C3EB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A432E4-E02C-412A-A77D-0C519168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x-y plot at Virtual detector[2] (ToF) w/ BLT+CDC size (w/o ToF size)</a:t>
            </a:r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D5E8FB-87AD-4411-A9E8-ED6078B8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737001"/>
            <a:ext cx="9371153" cy="46785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4A8BA4-7C75-4712-9F08-FF2EBCB15D76}"/>
              </a:ext>
            </a:extLst>
          </p:cNvPr>
          <p:cNvSpPr/>
          <p:nvPr/>
        </p:nvSpPr>
        <p:spPr>
          <a:xfrm>
            <a:off x="7902429" y="1737002"/>
            <a:ext cx="1694577" cy="469304"/>
          </a:xfrm>
          <a:prstGeom prst="rect">
            <a:avLst/>
          </a:prstGeom>
          <a:noFill/>
          <a:ln w="762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DED936-13F6-4BA0-B567-189D97629B55}"/>
              </a:ext>
            </a:extLst>
          </p:cNvPr>
          <p:cNvSpPr txBox="1"/>
          <p:nvPr/>
        </p:nvSpPr>
        <p:spPr>
          <a:xfrm>
            <a:off x="8288323" y="1270175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</a:rPr>
              <a:t>the same value</a:t>
            </a:r>
            <a:endParaRPr kumimoji="1" lang="ja-JP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86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8C8C2-766F-4985-81D6-B3F3C3EB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A432E4-E02C-412A-A77D-0C519168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/>
              <a:t>x-y plot at Virtual detector[2] (ToF) w/ BLT+CDC size (w/o ToF size)</a:t>
            </a:r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D5E8FB-87AD-4411-A9E8-ED6078B8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737001"/>
            <a:ext cx="9371153" cy="46785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4A8BA4-7C75-4712-9F08-FF2EBCB15D76}"/>
              </a:ext>
            </a:extLst>
          </p:cNvPr>
          <p:cNvSpPr/>
          <p:nvPr/>
        </p:nvSpPr>
        <p:spPr>
          <a:xfrm>
            <a:off x="7902429" y="1737002"/>
            <a:ext cx="1694577" cy="469304"/>
          </a:xfrm>
          <a:prstGeom prst="rect">
            <a:avLst/>
          </a:prstGeom>
          <a:noFill/>
          <a:ln w="762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DED936-13F6-4BA0-B567-189D97629B55}"/>
              </a:ext>
            </a:extLst>
          </p:cNvPr>
          <p:cNvSpPr txBox="1"/>
          <p:nvPr/>
        </p:nvSpPr>
        <p:spPr>
          <a:xfrm>
            <a:off x="8288323" y="1270175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</a:rPr>
              <a:t>the same value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 useBgFill="1">
        <p:nvSpPr>
          <p:cNvPr id="7" name="テキスト ボックス 6">
            <a:extLst>
              <a:ext uri="{FF2B5EF4-FFF2-40B4-BE49-F238E27FC236}">
                <a16:creationId xmlns:a16="http://schemas.microsoft.com/office/drawing/2014/main" id="{0C87CB2F-05F1-4D79-AB7B-C22198E4661B}"/>
              </a:ext>
            </a:extLst>
          </p:cNvPr>
          <p:cNvSpPr txBox="1"/>
          <p:nvPr/>
        </p:nvSpPr>
        <p:spPr>
          <a:xfrm>
            <a:off x="283961" y="1639507"/>
            <a:ext cx="5855515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ja-JP" sz="2000"/>
              <a:t>NKS2</a:t>
            </a:r>
            <a:r>
              <a:rPr kumimoji="1" lang="ja-JP" altLang="en-US" sz="2000"/>
              <a:t>後段で検出できる</a:t>
            </a:r>
            <a:r>
              <a:rPr kumimoji="1" lang="en-US" altLang="ja-JP" sz="2000"/>
              <a:t>K</a:t>
            </a:r>
            <a:r>
              <a:rPr kumimoji="1" lang="en-US" altLang="ja-JP" sz="2000" baseline="30000"/>
              <a:t>+</a:t>
            </a:r>
            <a:r>
              <a:rPr kumimoji="1" lang="ja-JP" altLang="en-US" sz="2000"/>
              <a:t>の最大数</a:t>
            </a:r>
            <a:endParaRPr kumimoji="1" lang="en-US" altLang="ja-JP" sz="2000"/>
          </a:p>
          <a:p>
            <a:r>
              <a:rPr kumimoji="1" lang="ja-JP" altLang="en-US" sz="2000"/>
              <a:t>⇒ </a:t>
            </a:r>
            <a:r>
              <a:rPr kumimoji="1" lang="en-US" altLang="ja-JP" sz="2000"/>
              <a:t>BLT </a:t>
            </a:r>
            <a:r>
              <a:rPr kumimoji="1" lang="ja-JP" altLang="en-US" sz="2000"/>
              <a:t>のサイズが決めている</a:t>
            </a:r>
            <a:endParaRPr kumimoji="1" lang="en-US" altLang="ja-JP" sz="2000"/>
          </a:p>
          <a:p>
            <a:r>
              <a:rPr kumimoji="1" lang="ja-JP" altLang="en-US" sz="2000"/>
              <a:t>⇒ そこから</a:t>
            </a:r>
            <a:r>
              <a:rPr kumimoji="1" lang="en-US" altLang="ja-JP" sz="2000"/>
              <a:t>ToF </a:t>
            </a:r>
            <a:r>
              <a:rPr kumimoji="1" lang="ja-JP" altLang="en-US" sz="2000"/>
              <a:t>がどれだけ損失なく検出できるか</a:t>
            </a:r>
          </a:p>
        </p:txBody>
      </p:sp>
    </p:spTree>
    <p:extLst>
      <p:ext uri="{BB962C8B-B14F-4D97-AF65-F5344CB8AC3E}">
        <p14:creationId xmlns:p14="http://schemas.microsoft.com/office/powerpoint/2010/main" val="158414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1F73CD-D30C-494D-901D-5BDBD472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next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C3A544-3443-489B-9C12-5453AAC60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525" y="1270175"/>
            <a:ext cx="8014950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b="1">
                <a:solidFill>
                  <a:srgbClr val="002060"/>
                </a:solidFill>
              </a:rPr>
              <a:t>Detector development</a:t>
            </a:r>
          </a:p>
          <a:p>
            <a:r>
              <a:rPr kumimoji="1" lang="en-US" altLang="ja-JP" sz="1400"/>
              <a:t>Data taking </a:t>
            </a:r>
            <a:r>
              <a:rPr kumimoji="1" lang="ja-JP" altLang="en-US" sz="1400"/>
              <a:t>⇒ まずは</a:t>
            </a:r>
            <a:r>
              <a:rPr kumimoji="1" lang="en-US" altLang="ja-JP" sz="1400"/>
              <a:t>3</a:t>
            </a:r>
            <a:r>
              <a:rPr kumimoji="1" lang="ja-JP" altLang="en-US" sz="1400"/>
              <a:t>月版基盤の性能確認 </a:t>
            </a:r>
            <a:r>
              <a:rPr kumimoji="1" lang="en-US" altLang="ja-JP" sz="1400"/>
              <a:t>w/ MPPC×1</a:t>
            </a:r>
          </a:p>
          <a:p>
            <a:pPr marL="0" indent="0">
              <a:buNone/>
            </a:pPr>
            <a:r>
              <a:rPr lang="en-US" altLang="ja-JP" sz="1400"/>
              <a:t>	          </a:t>
            </a:r>
            <a:r>
              <a:rPr lang="ja-JP" altLang="en-US" sz="1400"/>
              <a:t>次に複数個読み出し</a:t>
            </a:r>
            <a:endParaRPr kumimoji="1" lang="en-US" altLang="ja-JP" sz="1400"/>
          </a:p>
          <a:p>
            <a:endParaRPr kumimoji="1" lang="en-US" altLang="ja-JP" sz="1400"/>
          </a:p>
          <a:p>
            <a:endParaRPr kumimoji="1" lang="en-US" altLang="ja-JP" sz="140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b="1">
                <a:solidFill>
                  <a:srgbClr val="002060"/>
                </a:solidFill>
              </a:rPr>
              <a:t>Simulation</a:t>
            </a:r>
          </a:p>
          <a:p>
            <a:pPr lvl="0"/>
            <a:r>
              <a:rPr lang="en-US" altLang="ja-JP" sz="1400">
                <a:solidFill>
                  <a:prstClr val="black"/>
                </a:solidFill>
              </a:rPr>
              <a:t>Estimation e</a:t>
            </a:r>
            <a:r>
              <a:rPr lang="en-US" altLang="ja-JP" sz="1400" baseline="30000">
                <a:solidFill>
                  <a:prstClr val="black"/>
                </a:solidFill>
              </a:rPr>
              <a:t>+</a:t>
            </a:r>
            <a:r>
              <a:rPr lang="en-US" altLang="ja-JP" sz="1400">
                <a:solidFill>
                  <a:prstClr val="black"/>
                </a:solidFill>
              </a:rPr>
              <a:t>/e</a:t>
            </a:r>
            <a:r>
              <a:rPr lang="en-US" altLang="ja-JP" sz="1400" baseline="30000">
                <a:solidFill>
                  <a:prstClr val="black"/>
                </a:solidFill>
              </a:rPr>
              <a:t>-</a:t>
            </a:r>
            <a:r>
              <a:rPr lang="en-US" altLang="ja-JP" sz="1400">
                <a:solidFill>
                  <a:prstClr val="black"/>
                </a:solidFill>
              </a:rPr>
              <a:t> background from γ-ray </a:t>
            </a:r>
          </a:p>
          <a:p>
            <a:pPr marL="0" lvl="0" indent="0">
              <a:buNone/>
            </a:pPr>
            <a:r>
              <a:rPr lang="en-US" altLang="ja-JP" sz="1400">
                <a:solidFill>
                  <a:prstClr val="black"/>
                </a:solidFill>
              </a:rPr>
              <a:t>	</a:t>
            </a:r>
            <a:r>
              <a:rPr lang="ja-JP" altLang="en-US" sz="1400">
                <a:solidFill>
                  <a:prstClr val="black"/>
                </a:solidFill>
              </a:rPr>
              <a:t>⇒ </a:t>
            </a:r>
            <a:r>
              <a:rPr lang="en-US" altLang="ja-JP" sz="1400">
                <a:solidFill>
                  <a:prstClr val="black"/>
                </a:solidFill>
              </a:rPr>
              <a:t>Check the dist. of e</a:t>
            </a:r>
            <a:r>
              <a:rPr lang="en-US" altLang="ja-JP" sz="1400" baseline="30000">
                <a:solidFill>
                  <a:prstClr val="black"/>
                </a:solidFill>
              </a:rPr>
              <a:t>+</a:t>
            </a:r>
            <a:r>
              <a:rPr lang="en-US" altLang="ja-JP" sz="1400">
                <a:solidFill>
                  <a:prstClr val="black"/>
                </a:solidFill>
              </a:rPr>
              <a:t>/e</a:t>
            </a:r>
            <a:r>
              <a:rPr lang="en-US" altLang="ja-JP" sz="1400" baseline="30000">
                <a:solidFill>
                  <a:prstClr val="black"/>
                </a:solidFill>
              </a:rPr>
              <a:t>-</a:t>
            </a:r>
            <a:r>
              <a:rPr lang="en-US" altLang="ja-JP" sz="1400">
                <a:solidFill>
                  <a:prstClr val="black"/>
                </a:solidFill>
              </a:rPr>
              <a:t> from near target at ToF position (backward NKS2)</a:t>
            </a:r>
          </a:p>
          <a:p>
            <a:pPr marL="0" lvl="0" indent="0">
              <a:buNone/>
            </a:pPr>
            <a:r>
              <a:rPr lang="en-US" altLang="ja-JP" sz="1400">
                <a:solidFill>
                  <a:prstClr val="black"/>
                </a:solidFill>
              </a:rPr>
              <a:t>	</a:t>
            </a:r>
            <a:r>
              <a:rPr lang="ja-JP" altLang="en-US" sz="1400">
                <a:solidFill>
                  <a:prstClr val="black"/>
                </a:solidFill>
              </a:rPr>
              <a:t>⇒ </a:t>
            </a:r>
            <a:r>
              <a:rPr lang="en-US" altLang="ja-JP" sz="1400">
                <a:solidFill>
                  <a:prstClr val="black"/>
                </a:solidFill>
              </a:rPr>
              <a:t>Implementation material of target: liq.</a:t>
            </a:r>
            <a:r>
              <a:rPr lang="en-US" altLang="ja-JP" sz="1400" baseline="30000">
                <a:solidFill>
                  <a:prstClr val="black"/>
                </a:solidFill>
              </a:rPr>
              <a:t>3,4</a:t>
            </a:r>
            <a:r>
              <a:rPr lang="en-US" altLang="ja-JP" sz="1400">
                <a:solidFill>
                  <a:prstClr val="black"/>
                </a:solidFill>
              </a:rPr>
              <a:t>He, window (Al or Be) (now: G4Garaxy)</a:t>
            </a:r>
          </a:p>
          <a:p>
            <a:pPr lvl="0"/>
            <a:endParaRPr lang="en-US" altLang="ja-JP" sz="1400">
              <a:solidFill>
                <a:prstClr val="black"/>
              </a:solidFill>
            </a:endParaRPr>
          </a:p>
          <a:p>
            <a:endParaRPr kumimoji="1"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b="1">
                <a:solidFill>
                  <a:srgbClr val="002060"/>
                </a:solidFill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05508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ADBADE-5FF0-46FE-BEFE-88294AE9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5470" cy="365744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28FB1C9-CA35-4AB7-BD25-8DBC4AEA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3200558"/>
            <a:ext cx="6285470" cy="36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5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48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F208843-FCF5-48AC-A11C-0823BFC7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74" y="0"/>
            <a:ext cx="8745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9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DCDC08-C9FE-470C-9856-2464F14F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</a:rPr>
              <a:t>Cosmic-ray measurement</a:t>
            </a:r>
            <a:endParaRPr kumimoji="1" lang="ja-JP" altLang="en-US">
              <a:latin typeface="Arial" panose="020B0604020202020204" pitchFamily="34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D7735-0A46-4F14-975C-7D80361C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  <a:ea typeface="游ゴシック Medium" panose="020B0500000000000000" pitchFamily="50" charset="-128"/>
              </a:rPr>
              <a:t>Last NKS2 meeting: Started data taking w/ new setup 3-scintillators</a:t>
            </a:r>
          </a:p>
          <a:p>
            <a:endParaRPr kumimoji="1" lang="ja-JP" altLang="en-US">
              <a:latin typeface="Arial" panose="020B0604020202020204" pitchFamily="34" charset="0"/>
              <a:ea typeface="游ゴシック Medium" panose="020B05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A6A2284-D57A-4C72-8437-47AC7172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36" y="2242458"/>
            <a:ext cx="7268049" cy="118654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E55BA68-D162-4457-8D54-865AD96C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" y="2024776"/>
            <a:ext cx="4240412" cy="345879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8310786-AF8C-49FF-8ECC-680A3DED38A6}"/>
                  </a:ext>
                </a:extLst>
              </p:cNvPr>
              <p:cNvSpPr txBox="1"/>
              <p:nvPr/>
            </p:nvSpPr>
            <p:spPr>
              <a:xfrm>
                <a:off x="4471836" y="3429000"/>
                <a:ext cx="5291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>
                    <a:solidFill>
                      <a:srgbClr val="004080"/>
                    </a:solidFill>
                    <a:latin typeface="Arial" panose="020B0604020202020204" pitchFamily="34" charset="0"/>
                  </a:rPr>
                  <a:t>Logic: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rgbClr val="0040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kumimoji="1" lang="en-US" altLang="ja-JP" sz="2400" i="1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1⊗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kumimoji="1" lang="en-US" altLang="ja-JP" sz="2400" i="1">
                            <a:solidFill>
                              <a:srgbClr val="00408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"/>
                            <m:endChr m:val=""/>
                            <m:ctrlPr>
                              <a:rPr kumimoji="1" lang="en-US" altLang="ja-JP" sz="2400" i="1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1⊗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kumimoji="1" lang="en-US" altLang="ja-JP" sz="2400">
                                <a:solidFill>
                                  <a:srgbClr val="0040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kumimoji="1" lang="en-US" altLang="ja-JP" sz="2400" b="0" i="0" smtClean="0">
                        <a:solidFill>
                          <a:srgbClr val="004080"/>
                        </a:solidFill>
                        <a:latin typeface="Cambria Math" panose="02040503050406030204" pitchFamily="18" charset="0"/>
                      </a:rPr>
                      <m:t> ⊕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004080"/>
                        </a:solidFill>
                        <a:latin typeface="Cambria Math" panose="02040503050406030204" pitchFamily="18" charset="0"/>
                      </a:rPr>
                      <m:t>CLOCK</m:t>
                    </m:r>
                  </m:oMath>
                </a14:m>
                <a:endParaRPr kumimoji="1" lang="ja-JP" altLang="en-US" sz="2400">
                  <a:solidFill>
                    <a:srgbClr val="00408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8310786-AF8C-49FF-8ECC-680A3DED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836" y="3429000"/>
                <a:ext cx="5291358" cy="461665"/>
              </a:xfrm>
              <a:prstGeom prst="rect">
                <a:avLst/>
              </a:prstGeom>
              <a:blipFill>
                <a:blip r:embed="rId4"/>
                <a:stretch>
                  <a:fillRect l="-1037" b="-17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3D258D-CE95-47D2-A5CA-49289BABCF83}"/>
              </a:ext>
            </a:extLst>
          </p:cNvPr>
          <p:cNvSpPr txBox="1"/>
          <p:nvPr/>
        </p:nvSpPr>
        <p:spPr>
          <a:xfrm>
            <a:off x="4471836" y="3890665"/>
            <a:ext cx="417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</a:rPr>
              <a:t>Too low count rate...</a:t>
            </a:r>
          </a:p>
          <a:p>
            <a:r>
              <a:rPr kumimoji="1" lang="en-US" altLang="ja-JP">
                <a:latin typeface="Arial" panose="020B0604020202020204" pitchFamily="34" charset="0"/>
              </a:rPr>
              <a:t>~ 2000 counts/day</a:t>
            </a:r>
          </a:p>
          <a:p>
            <a:r>
              <a:rPr kumimoji="1" lang="en-US" altLang="ja-JP" sz="1200">
                <a:latin typeface="Arial" panose="020B0604020202020204" pitchFamily="34" charset="0"/>
              </a:rPr>
              <a:t>(I want ~10000 events at least to analysis...)</a:t>
            </a:r>
            <a:endParaRPr kumimoji="1" lang="ja-JP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3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596AB87-A77E-4AE2-B9F6-E452326C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6" y="0"/>
            <a:ext cx="8795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AD77554-D35D-4B6F-AA82-3DC60ECF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9" y="0"/>
            <a:ext cx="11855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0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467F2AC-8F60-4A2C-9A0A-88740B4B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05" y="0"/>
            <a:ext cx="4927195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B6D2A8-7670-442B-8FFF-FF769C333916}"/>
              </a:ext>
            </a:extLst>
          </p:cNvPr>
          <p:cNvSpPr txBox="1"/>
          <p:nvPr/>
        </p:nvSpPr>
        <p:spPr>
          <a:xfrm>
            <a:off x="937260" y="2967335"/>
            <a:ext cx="5158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</a:rPr>
              <a:t>2020. 06. 09 (Tue) 12:00</a:t>
            </a:r>
          </a:p>
          <a:p>
            <a:r>
              <a:rPr kumimoji="1" lang="en-US" altLang="ja-JP">
                <a:latin typeface="Arial" panose="020B0604020202020204" pitchFamily="34" charset="0"/>
              </a:rPr>
              <a:t>K+ × 1000000</a:t>
            </a:r>
            <a:r>
              <a:rPr kumimoji="1" lang="ja-JP" altLang="en-US">
                <a:latin typeface="Arial" panose="020B0604020202020204" pitchFamily="34" charset="0"/>
              </a:rPr>
              <a:t>発飛ばしてたらなんかよくわからないエラーが出た。</a:t>
            </a:r>
            <a:endParaRPr kumimoji="1" lang="en-US" altLang="ja-JP">
              <a:latin typeface="Arial" panose="020B0604020202020204" pitchFamily="34" charset="0"/>
            </a:endParaRPr>
          </a:p>
          <a:p>
            <a:r>
              <a:rPr kumimoji="1" lang="ja-JP" altLang="en-US">
                <a:latin typeface="Arial" panose="020B0604020202020204" pitchFamily="34" charset="0"/>
              </a:rPr>
              <a:t>一応ラン自体は終了した</a:t>
            </a:r>
            <a:endParaRPr kumimoji="1" lang="en-US" altLang="ja-JP">
              <a:latin typeface="Arial" panose="020B0604020202020204" pitchFamily="34" charset="0"/>
            </a:endParaRPr>
          </a:p>
          <a:p>
            <a:r>
              <a:rPr kumimoji="1" lang="en-US" altLang="ja-JP">
                <a:latin typeface="Arial" panose="020B0604020202020204" pitchFamily="34" charset="0"/>
              </a:rPr>
              <a:t>root</a:t>
            </a:r>
            <a:r>
              <a:rPr kumimoji="1" lang="ja-JP" altLang="en-US">
                <a:latin typeface="Arial" panose="020B0604020202020204" pitchFamily="34" charset="0"/>
              </a:rPr>
              <a:t>ファイルも生成されていてデータも入っているようだ</a:t>
            </a:r>
            <a:endParaRPr kumimoji="1"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8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0E550F3-2095-4667-9F02-64DA7F37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4" y="0"/>
            <a:ext cx="10602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6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9953F76-01DD-4F75-9C9F-811EEC6C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60" y="0"/>
            <a:ext cx="1062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3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2" y="0"/>
            <a:ext cx="1062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6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6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193730-A050-47D2-AF1D-9339E0F3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 measurement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E4A6BF-9396-425F-9D65-663B19AB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New setup for data taking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45BF5A6-5804-4525-A076-447D3457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5" y="2168205"/>
            <a:ext cx="7991807" cy="4439086"/>
          </a:xfrm>
          <a:prstGeom prst="rect">
            <a:avLst/>
          </a:prstGeom>
          <a:ln w="31750">
            <a:solidFill>
              <a:srgbClr val="FF00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90E11C-E048-4760-9AA3-28B7C7DF3943}"/>
                  </a:ext>
                </a:extLst>
              </p:cNvPr>
              <p:cNvSpPr txBox="1"/>
              <p:nvPr/>
            </p:nvSpPr>
            <p:spPr>
              <a:xfrm>
                <a:off x="5077696" y="1349858"/>
                <a:ext cx="67783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>
                    <a:latin typeface="Arial" panose="020B0604020202020204" pitchFamily="34" charset="0"/>
                  </a:rPr>
                  <a:t>Logic: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1⊗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ja-JP" sz="2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1⊗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ja-JP" sz="2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1⊗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CLOCK</m:t>
                      </m:r>
                    </m:oMath>
                  </m:oMathPara>
                </a14:m>
                <a:endParaRPr kumimoji="1" lang="ja-JP" altLang="en-US" sz="240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C90E11C-E048-4760-9AA3-28B7C7DF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96" y="1349858"/>
                <a:ext cx="6778304" cy="738664"/>
              </a:xfrm>
              <a:prstGeom prst="rect">
                <a:avLst/>
              </a:prstGeom>
              <a:blipFill>
                <a:blip r:embed="rId3"/>
                <a:stretch>
                  <a:fillRect l="-809" t="-4098"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2BCE1953-035B-40C3-B150-162F7377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71" y="2358002"/>
            <a:ext cx="5643885" cy="921390"/>
          </a:xfrm>
          <a:prstGeom prst="rect">
            <a:avLst/>
          </a:prstGeom>
          <a:ln w="31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518E70-377D-4831-BDC9-60779F1B0D77}"/>
              </a:ext>
            </a:extLst>
          </p:cNvPr>
          <p:cNvSpPr txBox="1"/>
          <p:nvPr/>
        </p:nvSpPr>
        <p:spPr>
          <a:xfrm>
            <a:off x="8258175" y="346918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</a:rPr>
              <a:t>Event rate: ~4200/day</a:t>
            </a:r>
          </a:p>
          <a:p>
            <a:r>
              <a:rPr kumimoji="1" lang="ja-JP" altLang="en-US">
                <a:latin typeface="Arial" panose="020B0604020202020204" pitchFamily="34" charset="0"/>
                <a:ea typeface="游ゴシック Medium" panose="020B0500000000000000" pitchFamily="50" charset="-128"/>
              </a:rPr>
              <a:t>現在測定中</a:t>
            </a:r>
          </a:p>
        </p:txBody>
      </p:sp>
    </p:spTree>
    <p:extLst>
      <p:ext uri="{BB962C8B-B14F-4D97-AF65-F5344CB8AC3E}">
        <p14:creationId xmlns:p14="http://schemas.microsoft.com/office/powerpoint/2010/main" val="206711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AF4E11-37FE-4985-915F-F53B43EF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422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3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5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0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4B2C8EB-7C81-48CA-A3D2-75135D96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62915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43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1D43D7F-646D-4BC7-9C6B-9D391FCF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72"/>
            <a:ext cx="12198243" cy="60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1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EC5FA-FEE7-46F5-BC57-5BC17E9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Cosmic-ray measurement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A5682F-D466-4C67-B481-780C3854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888" y="1278564"/>
            <a:ext cx="9278224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Problem of DAQ</a:t>
            </a:r>
          </a:p>
          <a:p>
            <a:r>
              <a:rPr lang="en-US" altLang="ja-JP" sz="1200"/>
              <a:t>KiNOKO</a:t>
            </a:r>
            <a:r>
              <a:rPr lang="ja-JP" altLang="en-US" sz="1200"/>
              <a:t>でのデータ収集</a:t>
            </a:r>
            <a:r>
              <a:rPr lang="en-US" altLang="ja-JP" sz="1200"/>
              <a:t>: </a:t>
            </a:r>
            <a:r>
              <a:rPr lang="ja-JP" altLang="en-US" sz="1200"/>
              <a:t>ランが始まると</a:t>
            </a:r>
            <a:r>
              <a:rPr lang="en-US" altLang="ja-JP" sz="1200"/>
              <a:t>kdf</a:t>
            </a:r>
            <a:r>
              <a:rPr lang="ja-JP" altLang="en-US" sz="1200"/>
              <a:t>ファイルが作られる</a:t>
            </a:r>
            <a:endParaRPr lang="en-US" altLang="ja-JP" sz="1200"/>
          </a:p>
          <a:p>
            <a:pPr marL="0" indent="0">
              <a:buNone/>
            </a:pPr>
            <a:r>
              <a:rPr kumimoji="1" lang="ja-JP" altLang="en-US" sz="1200"/>
              <a:t>⇒ </a:t>
            </a:r>
            <a:r>
              <a:rPr kumimoji="1" lang="en-US" altLang="ja-JP" sz="1200"/>
              <a:t>root</a:t>
            </a:r>
            <a:r>
              <a:rPr kumimoji="1" lang="ja-JP" altLang="en-US" sz="1200"/>
              <a:t>ファイルに変換して解析</a:t>
            </a:r>
            <a:endParaRPr kumimoji="1" lang="en-US" altLang="ja-JP" sz="1200"/>
          </a:p>
          <a:p>
            <a:pPr marL="0" indent="0">
              <a:buNone/>
            </a:pPr>
            <a:endParaRPr kumimoji="1" lang="en-US" altLang="ja-JP" sz="1200"/>
          </a:p>
          <a:p>
            <a:r>
              <a:rPr lang="ja-JP" altLang="en-US" sz="1200"/>
              <a:t>数日前から</a:t>
            </a:r>
            <a:r>
              <a:rPr lang="en-US" altLang="ja-JP" sz="1200"/>
              <a:t>construct</a:t>
            </a:r>
            <a:r>
              <a:rPr lang="ja-JP" altLang="en-US" sz="1200"/>
              <a:t>時に一瞬エラーが表示されるようになった</a:t>
            </a:r>
            <a:endParaRPr lang="en-US" altLang="ja-JP" sz="1200"/>
          </a:p>
          <a:p>
            <a:pPr marL="0" indent="0">
              <a:buNone/>
            </a:pPr>
            <a:r>
              <a:rPr lang="en-US" altLang="ja-JP" sz="1200"/>
              <a:t>	(</a:t>
            </a:r>
            <a:r>
              <a:rPr lang="ja-JP" altLang="en-US" sz="1200"/>
              <a:t>エラー文をスクリーンショットしたはずなのだが保存できていなかった</a:t>
            </a:r>
            <a:r>
              <a:rPr lang="en-US" altLang="ja-JP" sz="1200"/>
              <a:t>)</a:t>
            </a:r>
          </a:p>
          <a:p>
            <a:endParaRPr lang="en-US" altLang="ja-JP" sz="1200"/>
          </a:p>
          <a:p>
            <a:r>
              <a:rPr lang="ja-JP" altLang="en-US" sz="1200"/>
              <a:t>が</a:t>
            </a:r>
            <a:r>
              <a:rPr lang="en-US" altLang="ja-JP" sz="1200"/>
              <a:t>, </a:t>
            </a:r>
            <a:r>
              <a:rPr lang="ja-JP" altLang="en-US" sz="1200"/>
              <a:t>データ取得自体はスタートができていた</a:t>
            </a:r>
            <a:r>
              <a:rPr lang="en-US" altLang="ja-JP" sz="1200"/>
              <a:t>(</a:t>
            </a:r>
            <a:r>
              <a:rPr lang="ja-JP" altLang="en-US" sz="1200"/>
              <a:t>ので致命的な問題ではないと考えていた</a:t>
            </a:r>
            <a:r>
              <a:rPr lang="en-US" altLang="ja-JP" sz="1200"/>
              <a:t>)</a:t>
            </a:r>
          </a:p>
          <a:p>
            <a:endParaRPr lang="en-US" altLang="ja-JP" sz="1200"/>
          </a:p>
          <a:p>
            <a:r>
              <a:rPr lang="ja-JP" altLang="en-US" sz="1200" b="1"/>
              <a:t>あとで確認すると</a:t>
            </a:r>
            <a:r>
              <a:rPr lang="en-US" altLang="ja-JP" sz="1200" b="1"/>
              <a:t>kdf</a:t>
            </a:r>
            <a:r>
              <a:rPr lang="ja-JP" altLang="en-US" sz="1200" b="1"/>
              <a:t>ファイルが生成されていなかった</a:t>
            </a:r>
            <a:endParaRPr lang="en-US" altLang="ja-JP" sz="1200" b="1"/>
          </a:p>
          <a:p>
            <a:endParaRPr kumimoji="1" lang="en-US" altLang="ja-JP" sz="1200"/>
          </a:p>
          <a:p>
            <a:r>
              <a:rPr lang="en-US" altLang="ja-JP" sz="1200"/>
              <a:t>kdf</a:t>
            </a:r>
            <a:r>
              <a:rPr lang="ja-JP" altLang="en-US" sz="1200"/>
              <a:t>ファイルがある</a:t>
            </a:r>
            <a:r>
              <a:rPr lang="en-US" altLang="ja-JP" sz="1200"/>
              <a:t>/data</a:t>
            </a:r>
            <a:r>
              <a:rPr lang="ja-JP" altLang="en-US" sz="1200"/>
              <a:t>ディレクトリにファイルが多すぎることが原因だったらしい</a:t>
            </a:r>
            <a:r>
              <a:rPr lang="en-US" altLang="ja-JP" sz="1200"/>
              <a:t>...</a:t>
            </a:r>
          </a:p>
          <a:p>
            <a:r>
              <a:rPr lang="ja-JP" altLang="en-US" sz="1200"/>
              <a:t>これまでの </a:t>
            </a:r>
            <a:r>
              <a:rPr lang="en-US" altLang="ja-JP" sz="1200"/>
              <a:t>kdf </a:t>
            </a:r>
            <a:r>
              <a:rPr lang="ja-JP" altLang="en-US" sz="1200"/>
              <a:t>ファイルを別名のディレクトリに移動させ空の</a:t>
            </a:r>
            <a:r>
              <a:rPr lang="en-US" altLang="ja-JP" sz="1200"/>
              <a:t>data</a:t>
            </a:r>
            <a:r>
              <a:rPr lang="ja-JP" altLang="en-US" sz="1200"/>
              <a:t>ディレクトリを作ることで対処</a:t>
            </a:r>
            <a:endParaRPr lang="en-US" altLang="ja-JP" sz="1200"/>
          </a:p>
          <a:p>
            <a:endParaRPr kumimoji="1" lang="en-US" altLang="ja-JP" sz="120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129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1D43D7F-646D-4BC7-9C6B-9D391FCFB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2772"/>
            <a:ext cx="12198243" cy="60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8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210EE-C946-4B14-AEA3-E0E501C4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274A8D-F1E7-4A68-9B0B-92BA9A15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191" y="1421177"/>
            <a:ext cx="5631809" cy="4968000"/>
          </a:xfrm>
        </p:spPr>
        <p:txBody>
          <a:bodyPr>
            <a:normAutofit/>
          </a:bodyPr>
          <a:lstStyle/>
          <a:p>
            <a:r>
              <a:rPr kumimoji="1" lang="en-US" altLang="ja-JP" sz="1200"/>
              <a:t>Assumption</a:t>
            </a:r>
          </a:p>
          <a:p>
            <a:r>
              <a:rPr lang="en-US" altLang="ja-JP" sz="1200"/>
              <a:t>Timing resolusion:</a:t>
            </a:r>
          </a:p>
          <a:p>
            <a:pPr marL="0" indent="0">
              <a:buNone/>
            </a:pPr>
            <a:r>
              <a:rPr lang="en-US" altLang="ja-JP" sz="1200"/>
              <a:t>	BLT: σ=100 psec</a:t>
            </a:r>
          </a:p>
          <a:p>
            <a:pPr marL="0" indent="0">
              <a:buNone/>
            </a:pPr>
            <a:r>
              <a:rPr lang="en-US" altLang="ja-JP" sz="1200"/>
              <a:t>	ToF: σ=150 psec</a:t>
            </a:r>
          </a:p>
          <a:p>
            <a:pPr marL="0" indent="0">
              <a:buNone/>
            </a:pPr>
            <a:r>
              <a:rPr lang="en-US" altLang="ja-JP" sz="1200"/>
              <a:t>	</a:t>
            </a:r>
            <a:r>
              <a:rPr lang="ja-JP" altLang="en-US" sz="1200"/>
              <a:t>⇒ 解析時に</a:t>
            </a:r>
            <a:r>
              <a:rPr lang="en-US" altLang="ja-JP" sz="1200"/>
              <a:t>root</a:t>
            </a:r>
            <a:r>
              <a:rPr lang="ja-JP" altLang="en-US" sz="1200"/>
              <a:t>上で乱数を振り分解能分だけぼかす</a:t>
            </a:r>
            <a:endParaRPr lang="en-US" altLang="ja-JP" sz="1200"/>
          </a:p>
          <a:p>
            <a:pPr marL="0" indent="0">
              <a:buNone/>
            </a:pPr>
            <a:r>
              <a:rPr lang="en-US" altLang="ja-JP" sz="1200"/>
              <a:t>	   </a:t>
            </a:r>
            <a:r>
              <a:rPr lang="ja-JP" altLang="en-US" sz="1200"/>
              <a:t>ブランチでの値</a:t>
            </a:r>
            <a:r>
              <a:rPr lang="en-US" altLang="ja-JP" sz="1200"/>
              <a:t>: mean, </a:t>
            </a:r>
            <a:r>
              <a:rPr lang="ja-JP" altLang="en-US" sz="1200"/>
              <a:t>仮定した分解能</a:t>
            </a:r>
            <a:r>
              <a:rPr lang="en-US" altLang="ja-JP" sz="1200"/>
              <a:t>: σ</a:t>
            </a:r>
            <a:r>
              <a:rPr lang="ja-JP" altLang="en-US" sz="1200"/>
              <a:t>の</a:t>
            </a:r>
            <a:r>
              <a:rPr lang="en-US" altLang="ja-JP" sz="1200"/>
              <a:t>Gaus</a:t>
            </a:r>
            <a:endParaRPr lang="en-US" altLang="ja-JP" sz="1000"/>
          </a:p>
          <a:p>
            <a:r>
              <a:rPr lang="en-US" altLang="ja-JP" sz="1200"/>
              <a:t>Position &amp; momentum resolusion: Nothing</a:t>
            </a:r>
          </a:p>
          <a:p>
            <a:endParaRPr lang="en-US" altLang="ja-JP" sz="1200"/>
          </a:p>
          <a:p>
            <a:endParaRPr lang="en-US" altLang="ja-JP" sz="1200"/>
          </a:p>
          <a:p>
            <a:r>
              <a:rPr lang="en-US" altLang="ja-JP" sz="1200"/>
              <a:t>Detector size:</a:t>
            </a:r>
          </a:p>
          <a:p>
            <a:pPr marL="0" indent="0">
              <a:buNone/>
            </a:pPr>
            <a:r>
              <a:rPr lang="en-US" altLang="ja-JP" sz="1200"/>
              <a:t>	BLT: 200</a:t>
            </a:r>
            <a:r>
              <a:rPr lang="en-US" altLang="ja-JP" sz="1200" baseline="30000"/>
              <a:t>x</a:t>
            </a:r>
            <a:r>
              <a:rPr lang="en-US" altLang="ja-JP" sz="1200"/>
              <a:t> × 100</a:t>
            </a:r>
            <a:r>
              <a:rPr lang="en-US" altLang="ja-JP" sz="1200" baseline="30000"/>
              <a:t>y</a:t>
            </a:r>
            <a:r>
              <a:rPr lang="en-US" altLang="ja-JP" sz="1200"/>
              <a:t> [mm</a:t>
            </a:r>
            <a:r>
              <a:rPr lang="en-US" altLang="ja-JP" sz="1200" baseline="30000"/>
              <a:t>2</a:t>
            </a:r>
            <a:r>
              <a:rPr lang="en-US" altLang="ja-JP" sz="1200"/>
              <a:t>]</a:t>
            </a:r>
          </a:p>
          <a:p>
            <a:pPr marL="0" indent="0">
              <a:buNone/>
            </a:pPr>
            <a:r>
              <a:rPr lang="en-US" altLang="ja-JP" sz="1200"/>
              <a:t>	       non-sensivtive region: 6</a:t>
            </a:r>
            <a:r>
              <a:rPr lang="en-US" altLang="ja-JP" sz="1200" baseline="30000"/>
              <a:t>x</a:t>
            </a:r>
            <a:r>
              <a:rPr lang="en-US" altLang="ja-JP" sz="1200"/>
              <a:t> × 3</a:t>
            </a:r>
            <a:r>
              <a:rPr lang="en-US" altLang="ja-JP" sz="1200" baseline="30000"/>
              <a:t>y</a:t>
            </a:r>
            <a:r>
              <a:rPr lang="en-US" altLang="ja-JP" sz="1200"/>
              <a:t> [mm</a:t>
            </a:r>
            <a:r>
              <a:rPr lang="en-US" altLang="ja-JP" sz="1200" baseline="30000"/>
              <a:t>2</a:t>
            </a:r>
            <a:r>
              <a:rPr lang="en-US" altLang="ja-JP" sz="1200"/>
              <a:t>]</a:t>
            </a:r>
          </a:p>
          <a:p>
            <a:pPr marL="0" indent="0">
              <a:buNone/>
            </a:pPr>
            <a:r>
              <a:rPr lang="en-US" altLang="ja-JP" sz="1200"/>
              <a:t>	(</a:t>
            </a:r>
            <a:r>
              <a:rPr lang="ja-JP" altLang="en-US" sz="1200"/>
              <a:t>参考</a:t>
            </a:r>
            <a:r>
              <a:rPr lang="en-US" altLang="ja-JP" sz="1200"/>
              <a:t>: </a:t>
            </a:r>
            <a:r>
              <a:rPr lang="ja-JP" altLang="en-US" sz="1200"/>
              <a:t>上原さんの</a:t>
            </a:r>
            <a:r>
              <a:rPr lang="en-US" altLang="ja-JP" sz="1200"/>
              <a:t>SNP, </a:t>
            </a:r>
            <a:r>
              <a:rPr lang="ja-JP" altLang="en-US" sz="1200"/>
              <a:t>学会発表スライド</a:t>
            </a:r>
            <a:r>
              <a:rPr lang="en-US" altLang="ja-JP" sz="1200"/>
              <a:t>)</a:t>
            </a:r>
          </a:p>
          <a:p>
            <a:pPr marL="0" indent="0">
              <a:buNone/>
            </a:pPr>
            <a:r>
              <a:rPr lang="en-US" altLang="ja-JP" sz="600"/>
              <a:t>*)</a:t>
            </a:r>
            <a:r>
              <a:rPr lang="en-US" altLang="ja-JP" sz="800"/>
              <a:t> </a:t>
            </a:r>
            <a:r>
              <a:rPr lang="en-US" altLang="ja-JP" sz="800">
                <a:hlinkClick r:id="rId2"/>
              </a:rPr>
              <a:t>http://lambda.phys.tohoku.ac.jp/~db/mediawiki/images/5/59/JPS_2019_Autumn_Oral_KeitaUehara_20190916.pdf</a:t>
            </a:r>
            <a:endParaRPr lang="en-US" altLang="ja-JP" sz="800"/>
          </a:p>
          <a:p>
            <a:pPr marL="0" indent="0">
              <a:buNone/>
            </a:pPr>
            <a:r>
              <a:rPr lang="en-US" altLang="ja-JP" sz="800"/>
              <a:t>*) </a:t>
            </a:r>
            <a:r>
              <a:rPr lang="en-US" altLang="ja-JP" sz="800">
                <a:hlinkClick r:id="rId3"/>
              </a:rPr>
              <a:t>http://lambda.phys.tohoku.ac.jp/~db/mediawiki/images/a/a3/SNPSchool_2019_Oral_KeitaUehara_20190907.pdf</a:t>
            </a:r>
            <a:endParaRPr lang="en-US" altLang="ja-JP" sz="800"/>
          </a:p>
          <a:p>
            <a:pPr marL="0" indent="0">
              <a:buNone/>
            </a:pPr>
            <a:endParaRPr lang="en-US" altLang="ja-JP" sz="1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4BA527-ED65-474E-97D7-4CA7F034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9" y="556778"/>
            <a:ext cx="7258956" cy="3201490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E9BE0E0-3863-4B02-830F-474AC7F8F591}"/>
              </a:ext>
            </a:extLst>
          </p:cNvPr>
          <p:cNvCxnSpPr>
            <a:cxnSpLocks/>
          </p:cNvCxnSpPr>
          <p:nvPr/>
        </p:nvCxnSpPr>
        <p:spPr>
          <a:xfrm>
            <a:off x="6560191" y="3816991"/>
            <a:ext cx="5352176" cy="0"/>
          </a:xfrm>
          <a:prstGeom prst="straightConnector1">
            <a:avLst/>
          </a:prstGeom>
          <a:ln w="3810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73110C9-CA43-4BC1-A96A-412441530AC7}"/>
              </a:ext>
            </a:extLst>
          </p:cNvPr>
          <p:cNvSpPr txBox="1"/>
          <p:nvPr/>
        </p:nvSpPr>
        <p:spPr>
          <a:xfrm>
            <a:off x="6600579" y="3468847"/>
            <a:ext cx="3389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cap="all">
                <a:solidFill>
                  <a:srgbClr val="FF00FF"/>
                </a:solidFill>
              </a:rPr>
              <a:t>ここまで前々回と同じ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 6">
                <a:extLst>
                  <a:ext uri="{FF2B5EF4-FFF2-40B4-BE49-F238E27FC236}">
                    <a16:creationId xmlns:a16="http://schemas.microsoft.com/office/drawing/2014/main" id="{DBD10A70-44EA-47CD-92BC-DA8BFBD18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145092"/>
                  </p:ext>
                </p:extLst>
              </p:nvPr>
            </p:nvGraphicFramePr>
            <p:xfrm>
              <a:off x="222426" y="4178921"/>
              <a:ext cx="6161903" cy="2453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0257">
                      <a:extLst>
                        <a:ext uri="{9D8B030D-6E8A-4147-A177-3AD203B41FA5}">
                          <a16:colId xmlns:a16="http://schemas.microsoft.com/office/drawing/2014/main" val="468455119"/>
                        </a:ext>
                      </a:extLst>
                    </a:gridCol>
                    <a:gridCol w="1054443">
                      <a:extLst>
                        <a:ext uri="{9D8B030D-6E8A-4147-A177-3AD203B41FA5}">
                          <a16:colId xmlns:a16="http://schemas.microsoft.com/office/drawing/2014/main" val="3489504660"/>
                        </a:ext>
                      </a:extLst>
                    </a:gridCol>
                    <a:gridCol w="1143469">
                      <a:extLst>
                        <a:ext uri="{9D8B030D-6E8A-4147-A177-3AD203B41FA5}">
                          <a16:colId xmlns:a16="http://schemas.microsoft.com/office/drawing/2014/main" val="3313039429"/>
                        </a:ext>
                      </a:extLst>
                    </a:gridCol>
                    <a:gridCol w="1556222">
                      <a:extLst>
                        <a:ext uri="{9D8B030D-6E8A-4147-A177-3AD203B41FA5}">
                          <a16:colId xmlns:a16="http://schemas.microsoft.com/office/drawing/2014/main" val="901317927"/>
                        </a:ext>
                      </a:extLst>
                    </a:gridCol>
                    <a:gridCol w="1567512">
                      <a:extLst>
                        <a:ext uri="{9D8B030D-6E8A-4147-A177-3AD203B41FA5}">
                          <a16:colId xmlns:a16="http://schemas.microsoft.com/office/drawing/2014/main" val="1242904141"/>
                        </a:ext>
                      </a:extLst>
                    </a:gridCol>
                  </a:tblGrid>
                  <a:tr h="29415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Particle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Kinematics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4252201"/>
                      </a:ext>
                    </a:extLst>
                  </a:tr>
                  <a:tr h="508082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Momentum [MeV/c]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Angular [deg]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86213"/>
                      </a:ext>
                    </a:extLst>
                  </a:tr>
                  <a:tr h="30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100,000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Kmaid: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1" lang="en-US" altLang="ja-JP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He</m:t>
                                  </m:r>
                                </m:e>
                              </m:sPre>
                              <m:d>
                                <m:dPr>
                                  <m:ctrlP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  <m:sPre>
                                <m:sPrePr>
                                  <m:ctrlP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sub>
                                <m:sup>
                                  <m:r>
                                    <a:rPr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2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sPre>
                            </m:oMath>
                          </a14:m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 900 - 500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0-180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792402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π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Uniform at Target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420 – 980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Central: 700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Range: 40%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 – 10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835546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118528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33773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8025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 6">
                <a:extLst>
                  <a:ext uri="{FF2B5EF4-FFF2-40B4-BE49-F238E27FC236}">
                    <a16:creationId xmlns:a16="http://schemas.microsoft.com/office/drawing/2014/main" id="{DBD10A70-44EA-47CD-92BC-DA8BFBD18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145092"/>
                  </p:ext>
                </p:extLst>
              </p:nvPr>
            </p:nvGraphicFramePr>
            <p:xfrm>
              <a:off x="222426" y="4178921"/>
              <a:ext cx="6161903" cy="2453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0257">
                      <a:extLst>
                        <a:ext uri="{9D8B030D-6E8A-4147-A177-3AD203B41FA5}">
                          <a16:colId xmlns:a16="http://schemas.microsoft.com/office/drawing/2014/main" val="468455119"/>
                        </a:ext>
                      </a:extLst>
                    </a:gridCol>
                    <a:gridCol w="1054443">
                      <a:extLst>
                        <a:ext uri="{9D8B030D-6E8A-4147-A177-3AD203B41FA5}">
                          <a16:colId xmlns:a16="http://schemas.microsoft.com/office/drawing/2014/main" val="3489504660"/>
                        </a:ext>
                      </a:extLst>
                    </a:gridCol>
                    <a:gridCol w="1143469">
                      <a:extLst>
                        <a:ext uri="{9D8B030D-6E8A-4147-A177-3AD203B41FA5}">
                          <a16:colId xmlns:a16="http://schemas.microsoft.com/office/drawing/2014/main" val="3313039429"/>
                        </a:ext>
                      </a:extLst>
                    </a:gridCol>
                    <a:gridCol w="1556222">
                      <a:extLst>
                        <a:ext uri="{9D8B030D-6E8A-4147-A177-3AD203B41FA5}">
                          <a16:colId xmlns:a16="http://schemas.microsoft.com/office/drawing/2014/main" val="901317927"/>
                        </a:ext>
                      </a:extLst>
                    </a:gridCol>
                    <a:gridCol w="1567512">
                      <a:extLst>
                        <a:ext uri="{9D8B030D-6E8A-4147-A177-3AD203B41FA5}">
                          <a16:colId xmlns:a16="http://schemas.microsoft.com/office/drawing/2014/main" val="1242904141"/>
                        </a:ext>
                      </a:extLst>
                    </a:gridCol>
                  </a:tblGrid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Particle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Number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Kinematics</a:t>
                          </a:r>
                          <a:endParaRPr kumimoji="1" lang="ja-JP" altLang="en-US" sz="1600" b="1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4252201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Momentum [MeV/c]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baseline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Angular [deg]</a:t>
                          </a:r>
                          <a:endParaRPr kumimoji="1" lang="ja-JP" altLang="en-US" sz="1400" b="1" baseline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686213"/>
                      </a:ext>
                    </a:extLst>
                  </a:tr>
                  <a:tr h="476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100,000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165957" t="-179747" r="-275000" b="-240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~ 900 - 500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0-180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3792402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π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Uniform at Target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420 – 980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Central: 700</a:t>
                          </a:r>
                        </a:p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Range: 40%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 – 10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835546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kumimoji="1" lang="ja-JP" altLang="en-US" sz="12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2118528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i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8E6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33773"/>
                      </a:ext>
                    </a:extLst>
                  </a:tr>
                  <a:tr h="280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kumimoji="1" lang="en-US" altLang="ja-JP" sz="12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</a:t>
                          </a:r>
                          <a:endParaRPr kumimoji="1" lang="ja-JP" altLang="en-US" sz="1200" baseline="30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FF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8025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852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01E25-6736-40A5-B0F3-C9C792E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9E654E-0A27-483F-8CA1-10C60C0E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179" y="1270175"/>
            <a:ext cx="5086525" cy="4968000"/>
          </a:xfrm>
        </p:spPr>
        <p:txBody>
          <a:bodyPr>
            <a:normAutofit/>
          </a:bodyPr>
          <a:lstStyle/>
          <a:p>
            <a:r>
              <a:rPr kumimoji="1" lang="en-US" altLang="ja-JP" sz="1600"/>
              <a:t>Check number of Kaon detected at VD[2] </a:t>
            </a:r>
          </a:p>
          <a:p>
            <a:pPr marL="0" indent="0">
              <a:buNone/>
            </a:pPr>
            <a:r>
              <a:rPr kumimoji="1" lang="en-US" altLang="ja-JP" sz="1600"/>
              <a:t>     (ToF counter</a:t>
            </a:r>
            <a:r>
              <a:rPr kumimoji="1" lang="ja-JP" altLang="en-US" sz="1600"/>
              <a:t>のつもり</a:t>
            </a:r>
            <a:r>
              <a:rPr kumimoji="1" lang="en-US" altLang="ja-JP" sz="1600"/>
              <a:t>)</a:t>
            </a:r>
          </a:p>
          <a:p>
            <a:r>
              <a:rPr lang="en-US" altLang="ja-JP" sz="1600"/>
              <a:t>z-position, gap-size, length of scintillator</a:t>
            </a:r>
          </a:p>
          <a:p>
            <a:r>
              <a:rPr lang="en-US" altLang="ja-JP" sz="1600"/>
              <a:t>z=1500, 1750, 2000, 2250, 2500 2750, 3000 [mm]</a:t>
            </a:r>
          </a:p>
          <a:p>
            <a:r>
              <a:rPr lang="en-US" altLang="ja-JP" sz="1600"/>
              <a:t>Gap: ±0.0 - ±60.0 [mm] </a:t>
            </a:r>
            <a:r>
              <a:rPr lang="ja-JP" altLang="en-US" sz="1600"/>
              <a:t>⇒ </a:t>
            </a:r>
            <a:r>
              <a:rPr lang="en-US" altLang="ja-JP" sz="1600"/>
              <a:t>step by 10.0 mm</a:t>
            </a:r>
          </a:p>
          <a:p>
            <a:r>
              <a:rPr lang="en-US" altLang="ja-JP" sz="1600"/>
              <a:t>Length: 300 - 550 [mm] </a:t>
            </a:r>
            <a:r>
              <a:rPr lang="ja-JP" altLang="en-US" sz="1600"/>
              <a:t>⇒ </a:t>
            </a:r>
            <a:r>
              <a:rPr lang="en-US" altLang="ja-JP" sz="1600"/>
              <a:t>step by 50 mm</a:t>
            </a:r>
          </a:p>
          <a:p>
            <a:endParaRPr lang="en-US" altLang="ja-JP" sz="1600"/>
          </a:p>
          <a:p>
            <a:r>
              <a:rPr lang="en-US" altLang="ja-JP" sz="1600"/>
              <a:t>Make mass square 1d histogram.</a:t>
            </a:r>
          </a:p>
          <a:p>
            <a:r>
              <a:rPr lang="en-US" altLang="ja-JP" sz="1600"/>
              <a:t>Number of K</a:t>
            </a:r>
            <a:r>
              <a:rPr lang="en-US" altLang="ja-JP" sz="1600" baseline="30000"/>
              <a:t>+</a:t>
            </a:r>
            <a:r>
              <a:rPr lang="en-US" altLang="ja-JP" sz="1600"/>
              <a:t>/Total K</a:t>
            </a:r>
            <a:r>
              <a:rPr lang="en-US" altLang="ja-JP" sz="1600" baseline="30000"/>
              <a:t>+</a:t>
            </a:r>
            <a:r>
              <a:rPr lang="en-US" altLang="ja-JP" sz="1600"/>
              <a:t> at target</a:t>
            </a:r>
          </a:p>
          <a:p>
            <a:endParaRPr lang="en-US" altLang="ja-JP" sz="1600"/>
          </a:p>
          <a:p>
            <a:r>
              <a:rPr lang="en-US" altLang="ja-JP" sz="1600"/>
              <a:t>Total: 7(z)×7(gap)×6(length) = 294 point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9C402F-2FEA-4FA8-A7A9-A8A03DC8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" y="556778"/>
            <a:ext cx="7258956" cy="3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E7DC6-4455-4542-9D2E-96E617B4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61B166-0697-4706-8342-855E41D56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E8ACDD0C-538B-4A5B-AD63-725D39EB32C1}"/>
              </a:ext>
            </a:extLst>
          </p:cNvPr>
          <p:cNvSpPr txBox="1">
            <a:spLocks/>
          </p:cNvSpPr>
          <p:nvPr/>
        </p:nvSpPr>
        <p:spPr>
          <a:xfrm>
            <a:off x="7027179" y="1270175"/>
            <a:ext cx="5086525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/>
              <a:t>Check number of Kaon detected at VD[2]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/>
              <a:t>     (ToF counter</a:t>
            </a:r>
            <a:r>
              <a:rPr lang="ja-JP" altLang="en-US" sz="1600"/>
              <a:t>のつもり</a:t>
            </a:r>
            <a:r>
              <a:rPr lang="en-US" altLang="ja-JP" sz="1600"/>
              <a:t>)</a:t>
            </a:r>
          </a:p>
          <a:p>
            <a:r>
              <a:rPr lang="en-US" altLang="ja-JP" sz="1600"/>
              <a:t>z-position, gap-size, length of scintillator</a:t>
            </a:r>
          </a:p>
          <a:p>
            <a:r>
              <a:rPr lang="en-US" altLang="ja-JP" sz="1600"/>
              <a:t>z=1500, 1750, 2000, 2250, 2500 2750, 3000 [mm]</a:t>
            </a:r>
          </a:p>
          <a:p>
            <a:r>
              <a:rPr lang="en-US" altLang="ja-JP" sz="1600"/>
              <a:t>Gap: ±0.0 - ±60.0 [mm] </a:t>
            </a:r>
            <a:r>
              <a:rPr lang="ja-JP" altLang="en-US" sz="1600"/>
              <a:t>⇒ </a:t>
            </a:r>
            <a:r>
              <a:rPr lang="en-US" altLang="ja-JP" sz="1600"/>
              <a:t>step by 10.0 mm</a:t>
            </a:r>
          </a:p>
          <a:p>
            <a:r>
              <a:rPr lang="en-US" altLang="ja-JP" sz="1600"/>
              <a:t>Length: 300 - 550 [mm] </a:t>
            </a:r>
            <a:r>
              <a:rPr lang="ja-JP" altLang="en-US" sz="1600"/>
              <a:t>⇒ </a:t>
            </a:r>
            <a:r>
              <a:rPr lang="en-US" altLang="ja-JP" sz="1600"/>
              <a:t>step by 50 mm</a:t>
            </a:r>
          </a:p>
          <a:p>
            <a:endParaRPr lang="en-US" altLang="ja-JP" sz="1600"/>
          </a:p>
          <a:p>
            <a:r>
              <a:rPr lang="en-US" altLang="ja-JP" sz="1600"/>
              <a:t>Make mass square 1d histogram.</a:t>
            </a:r>
          </a:p>
          <a:p>
            <a:r>
              <a:rPr lang="en-US" altLang="ja-JP" sz="1600"/>
              <a:t>Check ratio: Number of K</a:t>
            </a:r>
            <a:r>
              <a:rPr lang="en-US" altLang="ja-JP" sz="1600" baseline="30000"/>
              <a:t>+</a:t>
            </a:r>
            <a:r>
              <a:rPr lang="en-US" altLang="ja-JP" sz="1600"/>
              <a:t>/Total K</a:t>
            </a:r>
            <a:r>
              <a:rPr lang="en-US" altLang="ja-JP" sz="1600" baseline="30000"/>
              <a:t>+</a:t>
            </a:r>
            <a:r>
              <a:rPr lang="en-US" altLang="ja-JP" sz="1600"/>
              <a:t> at target</a:t>
            </a:r>
          </a:p>
          <a:p>
            <a:endParaRPr lang="en-US" altLang="ja-JP" sz="1600"/>
          </a:p>
          <a:p>
            <a:r>
              <a:rPr lang="en-US" altLang="ja-JP" sz="1600"/>
              <a:t>Total: 7(z)×7(gap)×6(length) = 294 point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EB07D5-2617-4C66-8194-D072345AEDEC}"/>
              </a:ext>
            </a:extLst>
          </p:cNvPr>
          <p:cNvSpPr/>
          <p:nvPr/>
        </p:nvSpPr>
        <p:spPr>
          <a:xfrm>
            <a:off x="335999" y="2120986"/>
            <a:ext cx="6480000" cy="3240000"/>
          </a:xfrm>
          <a:prstGeom prst="rect">
            <a:avLst/>
          </a:prstGeom>
          <a:solidFill>
            <a:srgbClr val="C4FFFF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E4FD84-76E9-4BD0-B37F-429F55FB6F3D}"/>
              </a:ext>
            </a:extLst>
          </p:cNvPr>
          <p:cNvSpPr/>
          <p:nvPr/>
        </p:nvSpPr>
        <p:spPr>
          <a:xfrm>
            <a:off x="1071159" y="2788578"/>
            <a:ext cx="4997042" cy="813732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E1D1A1-4691-4C70-960F-6B3C75D9E377}"/>
              </a:ext>
            </a:extLst>
          </p:cNvPr>
          <p:cNvSpPr/>
          <p:nvPr/>
        </p:nvSpPr>
        <p:spPr>
          <a:xfrm>
            <a:off x="1077478" y="3871349"/>
            <a:ext cx="4997042" cy="813732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AB8C55-B537-41DF-B7B1-6AC70B1A026A}"/>
              </a:ext>
            </a:extLst>
          </p:cNvPr>
          <p:cNvSpPr txBox="1"/>
          <p:nvPr/>
        </p:nvSpPr>
        <p:spPr>
          <a:xfrm>
            <a:off x="2678726" y="1751654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Virtual detector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021AD6-6586-4185-A28D-D654BD87CBDC}"/>
              </a:ext>
            </a:extLst>
          </p:cNvPr>
          <p:cNvSpPr txBox="1"/>
          <p:nvPr/>
        </p:nvSpPr>
        <p:spPr>
          <a:xfrm>
            <a:off x="2678725" y="2962372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ToF wall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B75FC3-BE86-48BC-90C5-656453723F53}"/>
              </a:ext>
            </a:extLst>
          </p:cNvPr>
          <p:cNvSpPr txBox="1"/>
          <p:nvPr/>
        </p:nvSpPr>
        <p:spPr>
          <a:xfrm>
            <a:off x="1008729" y="2374914"/>
            <a:ext cx="5059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Total width: 2400 mm (assuming 20</a:t>
            </a:r>
            <a:r>
              <a:rPr kumimoji="1" lang="en-US" altLang="ja-JP" sz="1200" baseline="30000"/>
              <a:t>w</a:t>
            </a:r>
            <a:r>
              <a:rPr kumimoji="1" lang="en-US" altLang="ja-JP" sz="1200"/>
              <a:t> mm ×</a:t>
            </a:r>
            <a:r>
              <a:rPr kumimoji="1" lang="ja-JP" altLang="en-US" sz="1200"/>
              <a:t> </a:t>
            </a:r>
            <a:r>
              <a:rPr kumimoji="1" lang="en-US" altLang="ja-JP" sz="1200"/>
              <a:t>120</a:t>
            </a:r>
            <a:r>
              <a:rPr kumimoji="1" lang="ja-JP" altLang="en-US" sz="1200"/>
              <a:t> </a:t>
            </a:r>
            <a:r>
              <a:rPr kumimoji="1" lang="en-US" altLang="ja-JP" sz="1200"/>
              <a:t>)</a:t>
            </a:r>
            <a:endParaRPr kumimoji="1" lang="ja-JP" altLang="en-US" sz="1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DE2D6E-230A-4C7D-BB78-CE27E3E106FA}"/>
              </a:ext>
            </a:extLst>
          </p:cNvPr>
          <p:cNvSpPr txBox="1"/>
          <p:nvPr/>
        </p:nvSpPr>
        <p:spPr>
          <a:xfrm>
            <a:off x="2647511" y="4061879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/>
              <a:t>ToF wall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63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AE731-5BC6-4E89-8DF3-13E19333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F40548-D780-40F3-9F57-4D875FA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471A42-B41E-4A4D-8979-BD13EFF2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619825"/>
            <a:ext cx="8686039" cy="561835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45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AE731-5BC6-4E89-8DF3-13E19333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Simulation (HyperNKS)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F40548-D780-40F3-9F57-4D875FA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471A42-B41E-4A4D-8979-BD13EFF2E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627454"/>
            <a:ext cx="8686039" cy="560309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67E4CF-C03C-42E2-A178-489FA1B65B32}"/>
              </a:ext>
            </a:extLst>
          </p:cNvPr>
          <p:cNvSpPr txBox="1"/>
          <p:nvPr/>
        </p:nvSpPr>
        <p:spPr>
          <a:xfrm>
            <a:off x="3721370" y="743505"/>
            <a:ext cx="1915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>
                <a:latin typeface="Arial" panose="020B0604020202020204" pitchFamily="34" charset="0"/>
              </a:rPr>
              <a:t>1650 mm from yoke</a:t>
            </a:r>
            <a:endParaRPr kumimoji="1" lang="ja-JP" altLang="en-US" sz="15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94609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1823F7F4-E869-4238-B1B2-DB3A16BF029E}" vid="{F04524ED-FF3E-4DC3-9269-AD623D1A31B4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351</TotalTime>
  <Words>968</Words>
  <Application>Microsoft Office PowerPoint</Application>
  <PresentationFormat>ワイド画面</PresentationFormat>
  <Paragraphs>134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40</vt:i4>
      </vt:variant>
    </vt:vector>
  </HeadingPairs>
  <TitlesOfParts>
    <vt:vector size="53" baseType="lpstr">
      <vt:lpstr>Yu Gothic UI</vt:lpstr>
      <vt:lpstr>Yu Gothic UI Light</vt:lpstr>
      <vt:lpstr>Yu Gothic UI Semibold</vt:lpstr>
      <vt:lpstr>Yu Gothic UI Semilight</vt:lpstr>
      <vt:lpstr>游ゴシック Light</vt:lpstr>
      <vt:lpstr>Arial</vt:lpstr>
      <vt:lpstr>Calibri</vt:lpstr>
      <vt:lpstr>Calibri Light</vt:lpstr>
      <vt:lpstr>Cambria Math</vt:lpstr>
      <vt:lpstr>Wingdings</vt:lpstr>
      <vt:lpstr>seminar_03</vt:lpstr>
      <vt:lpstr>seminar01</vt:lpstr>
      <vt:lpstr>seminar_01</vt:lpstr>
      <vt:lpstr>Status Report #31</vt:lpstr>
      <vt:lpstr>Cosmic-ray measurement</vt:lpstr>
      <vt:lpstr>Cosmic-ray measurement</vt:lpstr>
      <vt:lpstr>Cosmic-ray measurement</vt:lpstr>
      <vt:lpstr>Simulation (HyperNKS)</vt:lpstr>
      <vt:lpstr>Simulation (HyperNKS)</vt:lpstr>
      <vt:lpstr>Simulation (HyperNKS)</vt:lpstr>
      <vt:lpstr>Simulation (HyperNKS)</vt:lpstr>
      <vt:lpstr>Simulation (HyperNKS)</vt:lpstr>
      <vt:lpstr>Simulation (HyperNKS)</vt:lpstr>
      <vt:lpstr>Simulation (HyperNKS)</vt:lpstr>
      <vt:lpstr>Simulation (HyperNKS)</vt:lpstr>
      <vt:lpstr>PowerPoint プレゼンテーション</vt:lpstr>
      <vt:lpstr>PowerPoint プレゼンテーション</vt:lpstr>
      <vt:lpstr>PowerPoint プレゼンテーション</vt:lpstr>
      <vt:lpstr>To do next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#31</dc:title>
  <dc:creator>Tomomasa Fujiwara</dc:creator>
  <cp:lastModifiedBy>Tomomasa Fujiwara</cp:lastModifiedBy>
  <cp:revision>10</cp:revision>
  <cp:lastPrinted>2020-06-10T09:14:49Z</cp:lastPrinted>
  <dcterms:created xsi:type="dcterms:W3CDTF">2020-06-05T08:13:41Z</dcterms:created>
  <dcterms:modified xsi:type="dcterms:W3CDTF">2020-06-11T07:36:10Z</dcterms:modified>
</cp:coreProperties>
</file>